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436" r:id="rId5"/>
    <p:sldId id="359" r:id="rId6"/>
    <p:sldId id="302" r:id="rId7"/>
    <p:sldId id="346" r:id="rId8"/>
    <p:sldId id="307" r:id="rId9"/>
    <p:sldId id="308" r:id="rId10"/>
    <p:sldId id="309" r:id="rId11"/>
    <p:sldId id="313" r:id="rId12"/>
    <p:sldId id="320" r:id="rId13"/>
    <p:sldId id="321" r:id="rId14"/>
    <p:sldId id="324" r:id="rId15"/>
    <p:sldId id="325" r:id="rId16"/>
    <p:sldId id="331" r:id="rId17"/>
    <p:sldId id="437" r:id="rId18"/>
    <p:sldId id="342" r:id="rId19"/>
    <p:sldId id="343" r:id="rId20"/>
    <p:sldId id="344" r:id="rId21"/>
    <p:sldId id="438" r:id="rId22"/>
    <p:sldId id="439" r:id="rId23"/>
    <p:sldId id="441" r:id="rId24"/>
    <p:sldId id="442" r:id="rId25"/>
    <p:sldId id="328" r:id="rId26"/>
    <p:sldId id="334" r:id="rId27"/>
    <p:sldId id="338" r:id="rId28"/>
    <p:sldId id="339" r:id="rId29"/>
    <p:sldId id="340" r:id="rId30"/>
    <p:sldId id="341" r:id="rId31"/>
    <p:sldId id="347" r:id="rId32"/>
    <p:sldId id="336" r:id="rId33"/>
    <p:sldId id="348" r:id="rId34"/>
    <p:sldId id="335" r:id="rId35"/>
    <p:sldId id="337" r:id="rId36"/>
  </p:sldIdLst>
  <p:sldSz cx="12192000" cy="6858000"/>
  <p:notesSz cx="6858000" cy="9144000"/>
  <p:embeddedFontLst>
    <p:embeddedFont>
      <p:font typeface="Avenir Next LT Pro Light" panose="020B030402020202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scadia Mono" panose="020B0609020000020004" pitchFamily="49" charset="0"/>
      <p:regular r:id="rId45"/>
      <p:bold r:id="rId46"/>
      <p:italic r:id="rId47"/>
      <p:boldItalic r:id="rId48"/>
    </p:embeddedFont>
    <p:embeddedFont>
      <p:font typeface="Nunito" pitchFamily="2" charset="0"/>
      <p:regular r:id="rId49"/>
      <p:bold r:id="rId50"/>
      <p:italic r:id="rId51"/>
      <p:boldItalic r:id="rId52"/>
    </p:embeddedFont>
    <p:embeddedFont>
      <p:font typeface="Nunito ExtraLight" pitchFamily="2" charset="0"/>
      <p:regular r:id="rId53"/>
      <p:italic r:id="rId54"/>
    </p:embeddedFont>
    <p:embeddedFont>
      <p:font typeface="Nunito Light" pitchFamily="2" charset="0"/>
      <p:regular r:id="rId55"/>
      <p:italic r:id="rId56"/>
    </p:embeddedFont>
    <p:embeddedFont>
      <p:font typeface="Poppins ExtraLight" panose="00000300000000000000" pitchFamily="2" charset="0"/>
      <p:regular r:id="rId57"/>
      <p:italic r:id="rId58"/>
    </p:embeddedFont>
    <p:embeddedFont>
      <p:font typeface="Poppins Light" panose="00000400000000000000" pitchFamily="2" charset="0"/>
      <p:regular r:id="rId59"/>
      <p:italic r:id="rId60"/>
    </p:embeddedFont>
    <p:embeddedFont>
      <p:font typeface="Poppins Thin" panose="00000300000000000000" pitchFamily="2" charset="0"/>
      <p:regular r:id="rId61"/>
      <p:italic r:id="rId62"/>
    </p:embeddedFont>
  </p:embeddedFontLst>
  <p:custDataLst>
    <p:tags r:id="rId63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AB"/>
    <a:srgbClr val="F04C25"/>
    <a:srgbClr val="969696"/>
    <a:srgbClr val="8B455B"/>
    <a:srgbClr val="DDEFF3"/>
    <a:srgbClr val="DDDDDD"/>
    <a:srgbClr val="F8F8F8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816D7-6E1A-4C86-BFCA-B053ADE778D9}" v="1" dt="2023-06-02T17:45:25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72409" autoAdjust="0"/>
  </p:normalViewPr>
  <p:slideViewPr>
    <p:cSldViewPr snapToGrid="0">
      <p:cViewPr varScale="1">
        <p:scale>
          <a:sx n="81" d="100"/>
          <a:sy n="81" d="100"/>
        </p:scale>
        <p:origin x="1752" y="7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tags" Target="tags/tag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.fntdata"/><Relationship Id="rId34" Type="http://schemas.openxmlformats.org/officeDocument/2006/relationships/slide" Target="slides/slide30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CF325FB2-8F88-409B-B06E-2A1A677B202D}"/>
    <pc:docChg chg="undo custSel addSld delSld modSld sldOrd">
      <pc:chgData name="Ellen Torfs" userId="c6aa1e10-4a12-4511-8c7c-135720d4f277" providerId="ADAL" clId="{CF325FB2-8F88-409B-B06E-2A1A677B202D}" dt="2021-05-05T14:58:57.946" v="5958" actId="20577"/>
      <pc:docMkLst>
        <pc:docMk/>
      </pc:docMkLst>
      <pc:sldChg chg="modSp">
        <pc:chgData name="Ellen Torfs" userId="c6aa1e10-4a12-4511-8c7c-135720d4f277" providerId="ADAL" clId="{CF325FB2-8F88-409B-B06E-2A1A677B202D}" dt="2021-05-04T11:33:03.248" v="13" actId="20577"/>
        <pc:sldMkLst>
          <pc:docMk/>
          <pc:sldMk cId="620996870" sldId="301"/>
        </pc:sldMkLst>
        <pc:spChg chg="mod">
          <ac:chgData name="Ellen Torfs" userId="c6aa1e10-4a12-4511-8c7c-135720d4f277" providerId="ADAL" clId="{CF325FB2-8F88-409B-B06E-2A1A677B202D}" dt="2021-05-04T11:33:03.248" v="13" actId="20577"/>
          <ac:spMkLst>
            <pc:docMk/>
            <pc:sldMk cId="620996870" sldId="301"/>
            <ac:spMk id="2" creationId="{5349FC4B-F96E-4BF9-B61B-743613DA2358}"/>
          </ac:spMkLst>
        </pc:spChg>
      </pc:sldChg>
      <pc:sldChg chg="modSp">
        <pc:chgData name="Ellen Torfs" userId="c6aa1e10-4a12-4511-8c7c-135720d4f277" providerId="ADAL" clId="{CF325FB2-8F88-409B-B06E-2A1A677B202D}" dt="2021-05-04T11:54:58.303" v="90" actId="6549"/>
        <pc:sldMkLst>
          <pc:docMk/>
          <pc:sldMk cId="3496337695" sldId="303"/>
        </pc:sldMkLst>
        <pc:spChg chg="mod">
          <ac:chgData name="Ellen Torfs" userId="c6aa1e10-4a12-4511-8c7c-135720d4f277" providerId="ADAL" clId="{CF325FB2-8F88-409B-B06E-2A1A677B202D}" dt="2021-05-04T11:54:58.303" v="90" actId="6549"/>
          <ac:spMkLst>
            <pc:docMk/>
            <pc:sldMk cId="3496337695" sldId="303"/>
            <ac:spMk id="25" creationId="{185C2CB3-5DE9-4AC9-A0A0-CF5A1E43CBF9}"/>
          </ac:spMkLst>
        </pc:spChg>
      </pc:sldChg>
      <pc:sldChg chg="del">
        <pc:chgData name="Ellen Torfs" userId="c6aa1e10-4a12-4511-8c7c-135720d4f277" providerId="ADAL" clId="{CF325FB2-8F88-409B-B06E-2A1A677B202D}" dt="2021-05-04T11:55:08.727" v="91" actId="2696"/>
        <pc:sldMkLst>
          <pc:docMk/>
          <pc:sldMk cId="1724259017" sldId="305"/>
        </pc:sldMkLst>
      </pc:sldChg>
      <pc:sldChg chg="modSp">
        <pc:chgData name="Ellen Torfs" userId="c6aa1e10-4a12-4511-8c7c-135720d4f277" providerId="ADAL" clId="{CF325FB2-8F88-409B-B06E-2A1A677B202D}" dt="2021-05-04T13:28:35.077" v="787" actId="20577"/>
        <pc:sldMkLst>
          <pc:docMk/>
          <pc:sldMk cId="3509988430" sldId="309"/>
        </pc:sldMkLst>
        <pc:spChg chg="mod">
          <ac:chgData name="Ellen Torfs" userId="c6aa1e10-4a12-4511-8c7c-135720d4f277" providerId="ADAL" clId="{CF325FB2-8F88-409B-B06E-2A1A677B202D}" dt="2021-05-04T13:28:35.077" v="787" actId="20577"/>
          <ac:spMkLst>
            <pc:docMk/>
            <pc:sldMk cId="3509988430" sldId="309"/>
            <ac:spMk id="5" creationId="{C521E671-8305-4C8D-BD9A-AE089A42A5D9}"/>
          </ac:spMkLst>
        </pc:spChg>
      </pc:sldChg>
      <pc:sldChg chg="del">
        <pc:chgData name="Ellen Torfs" userId="c6aa1e10-4a12-4511-8c7c-135720d4f277" providerId="ADAL" clId="{CF325FB2-8F88-409B-B06E-2A1A677B202D}" dt="2021-05-04T11:55:14.489" v="92" actId="2696"/>
        <pc:sldMkLst>
          <pc:docMk/>
          <pc:sldMk cId="3864693360" sldId="310"/>
        </pc:sldMkLst>
      </pc:sldChg>
      <pc:sldChg chg="del">
        <pc:chgData name="Ellen Torfs" userId="c6aa1e10-4a12-4511-8c7c-135720d4f277" providerId="ADAL" clId="{CF325FB2-8F88-409B-B06E-2A1A677B202D}" dt="2021-05-04T11:55:39.285" v="93" actId="2696"/>
        <pc:sldMkLst>
          <pc:docMk/>
          <pc:sldMk cId="1946445752" sldId="311"/>
        </pc:sldMkLst>
      </pc:sldChg>
      <pc:sldChg chg="del">
        <pc:chgData name="Ellen Torfs" userId="c6aa1e10-4a12-4511-8c7c-135720d4f277" providerId="ADAL" clId="{CF325FB2-8F88-409B-B06E-2A1A677B202D}" dt="2021-05-04T11:57:55.373" v="110" actId="2696"/>
        <pc:sldMkLst>
          <pc:docMk/>
          <pc:sldMk cId="2356092005" sldId="312"/>
        </pc:sldMkLst>
      </pc:sldChg>
      <pc:sldChg chg="addSp delSp modSp modNotesTx">
        <pc:chgData name="Ellen Torfs" userId="c6aa1e10-4a12-4511-8c7c-135720d4f277" providerId="ADAL" clId="{CF325FB2-8F88-409B-B06E-2A1A677B202D}" dt="2021-05-04T13:21:46.326" v="780" actId="208"/>
        <pc:sldMkLst>
          <pc:docMk/>
          <pc:sldMk cId="2717132246" sldId="313"/>
        </pc:sldMkLst>
        <pc:spChg chg="mod">
          <ac:chgData name="Ellen Torfs" userId="c6aa1e10-4a12-4511-8c7c-135720d4f277" providerId="ADAL" clId="{CF325FB2-8F88-409B-B06E-2A1A677B202D}" dt="2021-05-04T11:57:20.944" v="108" actId="20577"/>
          <ac:spMkLst>
            <pc:docMk/>
            <pc:sldMk cId="2717132246" sldId="313"/>
            <ac:spMk id="2" creationId="{E2C03A50-FD5C-42D0-8899-FA8392005560}"/>
          </ac:spMkLst>
        </pc:spChg>
        <pc:picChg chg="del mod">
          <ac:chgData name="Ellen Torfs" userId="c6aa1e10-4a12-4511-8c7c-135720d4f277" providerId="ADAL" clId="{CF325FB2-8F88-409B-B06E-2A1A677B202D}" dt="2021-05-04T12:37:49.903" v="145" actId="478"/>
          <ac:picMkLst>
            <pc:docMk/>
            <pc:sldMk cId="2717132246" sldId="313"/>
            <ac:picMk id="4" creationId="{FB71E952-4D58-443C-8350-6D849FAA1B59}"/>
          </ac:picMkLst>
        </pc:picChg>
        <pc:picChg chg="mod">
          <ac:chgData name="Ellen Torfs" userId="c6aa1e10-4a12-4511-8c7c-135720d4f277" providerId="ADAL" clId="{CF325FB2-8F88-409B-B06E-2A1A677B202D}" dt="2021-05-04T11:57:11.273" v="104" actId="1076"/>
          <ac:picMkLst>
            <pc:docMk/>
            <pc:sldMk cId="2717132246" sldId="313"/>
            <ac:picMk id="5" creationId="{B8A1E2F5-961C-4BF8-8946-68A5F5AFCB76}"/>
          </ac:picMkLst>
        </pc:picChg>
        <pc:picChg chg="mod">
          <ac:chgData name="Ellen Torfs" userId="c6aa1e10-4a12-4511-8c7c-135720d4f277" providerId="ADAL" clId="{CF325FB2-8F88-409B-B06E-2A1A677B202D}" dt="2021-05-04T11:57:13.993" v="105" actId="1076"/>
          <ac:picMkLst>
            <pc:docMk/>
            <pc:sldMk cId="2717132246" sldId="313"/>
            <ac:picMk id="6" creationId="{35588C9D-5822-42FE-A6F1-22C6004DCE75}"/>
          </ac:picMkLst>
        </pc:picChg>
        <pc:picChg chg="add mod">
          <ac:chgData name="Ellen Torfs" userId="c6aa1e10-4a12-4511-8c7c-135720d4f277" providerId="ADAL" clId="{CF325FB2-8F88-409B-B06E-2A1A677B202D}" dt="2021-05-04T13:21:46.326" v="780" actId="208"/>
          <ac:picMkLst>
            <pc:docMk/>
            <pc:sldMk cId="2717132246" sldId="313"/>
            <ac:picMk id="7" creationId="{C26839C8-10E8-4AD4-97A1-B566B4F395C7}"/>
          </ac:picMkLst>
        </pc:picChg>
      </pc:sldChg>
      <pc:sldChg chg="del">
        <pc:chgData name="Ellen Torfs" userId="c6aa1e10-4a12-4511-8c7c-135720d4f277" providerId="ADAL" clId="{CF325FB2-8F88-409B-B06E-2A1A677B202D}" dt="2021-05-04T11:57:55.658" v="111" actId="2696"/>
        <pc:sldMkLst>
          <pc:docMk/>
          <pc:sldMk cId="118240715" sldId="314"/>
        </pc:sldMkLst>
      </pc:sldChg>
      <pc:sldChg chg="addSp delSp modSp add del">
        <pc:chgData name="Ellen Torfs" userId="c6aa1e10-4a12-4511-8c7c-135720d4f277" providerId="ADAL" clId="{CF325FB2-8F88-409B-B06E-2A1A677B202D}" dt="2021-05-05T14:53:02.344" v="5892" actId="2696"/>
        <pc:sldMkLst>
          <pc:docMk/>
          <pc:sldMk cId="2146206030" sldId="314"/>
        </pc:sldMkLst>
        <pc:spChg chg="del">
          <ac:chgData name="Ellen Torfs" userId="c6aa1e10-4a12-4511-8c7c-135720d4f277" providerId="ADAL" clId="{CF325FB2-8F88-409B-B06E-2A1A677B202D}" dt="2021-05-04T12:55:34.936" v="284" actId="478"/>
          <ac:spMkLst>
            <pc:docMk/>
            <pc:sldMk cId="2146206030" sldId="314"/>
            <ac:spMk id="2" creationId="{4A43EE65-1CBC-4032-9118-76C3781CB901}"/>
          </ac:spMkLst>
        </pc:spChg>
        <pc:spChg chg="mod">
          <ac:chgData name="Ellen Torfs" userId="c6aa1e10-4a12-4511-8c7c-135720d4f277" providerId="ADAL" clId="{CF325FB2-8F88-409B-B06E-2A1A677B202D}" dt="2021-05-04T13:16:44.729" v="730" actId="20577"/>
          <ac:spMkLst>
            <pc:docMk/>
            <pc:sldMk cId="2146206030" sldId="314"/>
            <ac:spMk id="3" creationId="{C01D904B-8667-45E2-B693-1B06798CA2E9}"/>
          </ac:spMkLst>
        </pc:spChg>
        <pc:spChg chg="add mod">
          <ac:chgData name="Ellen Torfs" userId="c6aa1e10-4a12-4511-8c7c-135720d4f277" providerId="ADAL" clId="{CF325FB2-8F88-409B-B06E-2A1A677B202D}" dt="2021-05-04T13:01:16.132" v="391" actId="20577"/>
          <ac:spMkLst>
            <pc:docMk/>
            <pc:sldMk cId="2146206030" sldId="314"/>
            <ac:spMk id="6" creationId="{DFE2EAAB-DE74-441E-AE11-4CF05E401420}"/>
          </ac:spMkLst>
        </pc:spChg>
        <pc:spChg chg="add mod ord">
          <ac:chgData name="Ellen Torfs" userId="c6aa1e10-4a12-4511-8c7c-135720d4f277" providerId="ADAL" clId="{CF325FB2-8F88-409B-B06E-2A1A677B202D}" dt="2021-05-04T12:57:27.817" v="303" actId="1076"/>
          <ac:spMkLst>
            <pc:docMk/>
            <pc:sldMk cId="2146206030" sldId="314"/>
            <ac:spMk id="7" creationId="{EF238E12-41DB-42FF-964F-56A2F7D697A3}"/>
          </ac:spMkLst>
        </pc:spChg>
        <pc:spChg chg="add mod">
          <ac:chgData name="Ellen Torfs" userId="c6aa1e10-4a12-4511-8c7c-135720d4f277" providerId="ADAL" clId="{CF325FB2-8F88-409B-B06E-2A1A677B202D}" dt="2021-05-04T13:12:16.142" v="592" actId="14100"/>
          <ac:spMkLst>
            <pc:docMk/>
            <pc:sldMk cId="2146206030" sldId="314"/>
            <ac:spMk id="8" creationId="{6F4FDD3F-85D4-4D23-9051-D8FE45AD808D}"/>
          </ac:spMkLst>
        </pc:spChg>
        <pc:spChg chg="add mod">
          <ac:chgData name="Ellen Torfs" userId="c6aa1e10-4a12-4511-8c7c-135720d4f277" providerId="ADAL" clId="{CF325FB2-8F88-409B-B06E-2A1A677B202D}" dt="2021-05-04T12:59:42.794" v="365" actId="1076"/>
          <ac:spMkLst>
            <pc:docMk/>
            <pc:sldMk cId="2146206030" sldId="314"/>
            <ac:spMk id="9" creationId="{CBDFD616-D8CE-4D3C-8B69-F5CCA26917DC}"/>
          </ac:spMkLst>
        </pc:spChg>
        <pc:spChg chg="add del mod">
          <ac:chgData name="Ellen Torfs" userId="c6aa1e10-4a12-4511-8c7c-135720d4f277" providerId="ADAL" clId="{CF325FB2-8F88-409B-B06E-2A1A677B202D}" dt="2021-05-04T13:00:29.295" v="377" actId="478"/>
          <ac:spMkLst>
            <pc:docMk/>
            <pc:sldMk cId="2146206030" sldId="314"/>
            <ac:spMk id="10" creationId="{35B3C507-0639-4E85-9CF0-8D4241416387}"/>
          </ac:spMkLst>
        </pc:spChg>
        <pc:spChg chg="add del mod">
          <ac:chgData name="Ellen Torfs" userId="c6aa1e10-4a12-4511-8c7c-135720d4f277" providerId="ADAL" clId="{CF325FB2-8F88-409B-B06E-2A1A677B202D}" dt="2021-05-04T13:00:30.396" v="378" actId="478"/>
          <ac:spMkLst>
            <pc:docMk/>
            <pc:sldMk cId="2146206030" sldId="314"/>
            <ac:spMk id="11" creationId="{016F73D6-1193-4AEF-8E48-D41AB2007198}"/>
          </ac:spMkLst>
        </pc:spChg>
        <pc:spChg chg="add mod">
          <ac:chgData name="Ellen Torfs" userId="c6aa1e10-4a12-4511-8c7c-135720d4f277" providerId="ADAL" clId="{CF325FB2-8F88-409B-B06E-2A1A677B202D}" dt="2021-05-04T13:11:03.173" v="585" actId="1076"/>
          <ac:spMkLst>
            <pc:docMk/>
            <pc:sldMk cId="2146206030" sldId="314"/>
            <ac:spMk id="12" creationId="{9BD03076-6B3A-45E4-8103-6DF18BF71CC5}"/>
          </ac:spMkLst>
        </pc:spChg>
        <pc:spChg chg="add mod">
          <ac:chgData name="Ellen Torfs" userId="c6aa1e10-4a12-4511-8c7c-135720d4f277" providerId="ADAL" clId="{CF325FB2-8F88-409B-B06E-2A1A677B202D}" dt="2021-05-04T13:11:07.201" v="586" actId="1076"/>
          <ac:spMkLst>
            <pc:docMk/>
            <pc:sldMk cId="2146206030" sldId="314"/>
            <ac:spMk id="13" creationId="{63B92322-347A-4B31-A841-64358B2EB9FD}"/>
          </ac:spMkLst>
        </pc:spChg>
        <pc:spChg chg="add mod">
          <ac:chgData name="Ellen Torfs" userId="c6aa1e10-4a12-4511-8c7c-135720d4f277" providerId="ADAL" clId="{CF325FB2-8F88-409B-B06E-2A1A677B202D}" dt="2021-05-04T13:06:51.098" v="531" actId="14100"/>
          <ac:spMkLst>
            <pc:docMk/>
            <pc:sldMk cId="2146206030" sldId="314"/>
            <ac:spMk id="14" creationId="{C197D339-7B0C-4807-BD7A-ACF32B8A9020}"/>
          </ac:spMkLst>
        </pc:spChg>
        <pc:spChg chg="add del">
          <ac:chgData name="Ellen Torfs" userId="c6aa1e10-4a12-4511-8c7c-135720d4f277" providerId="ADAL" clId="{CF325FB2-8F88-409B-B06E-2A1A677B202D}" dt="2021-05-04T13:03:50.886" v="457" actId="20577"/>
          <ac:spMkLst>
            <pc:docMk/>
            <pc:sldMk cId="2146206030" sldId="314"/>
            <ac:spMk id="15" creationId="{59D03E79-FE14-48F9-AFC5-EC68D14465A7}"/>
          </ac:spMkLst>
        </pc:spChg>
        <pc:picChg chg="add mod">
          <ac:chgData name="Ellen Torfs" userId="c6aa1e10-4a12-4511-8c7c-135720d4f277" providerId="ADAL" clId="{CF325FB2-8F88-409B-B06E-2A1A677B202D}" dt="2021-05-04T13:01:55.530" v="400" actId="1076"/>
          <ac:picMkLst>
            <pc:docMk/>
            <pc:sldMk cId="2146206030" sldId="314"/>
            <ac:picMk id="4" creationId="{C9AAB323-F1A6-40E5-8647-1A560BE2441D}"/>
          </ac:picMkLst>
        </pc:picChg>
        <pc:picChg chg="add mod">
          <ac:chgData name="Ellen Torfs" userId="c6aa1e10-4a12-4511-8c7c-135720d4f277" providerId="ADAL" clId="{CF325FB2-8F88-409B-B06E-2A1A677B202D}" dt="2021-05-04T13:01:53.122" v="399" actId="1076"/>
          <ac:picMkLst>
            <pc:docMk/>
            <pc:sldMk cId="2146206030" sldId="314"/>
            <ac:picMk id="5" creationId="{31B9F84C-7698-410D-BE1A-7F6523D41070}"/>
          </ac:picMkLst>
        </pc:picChg>
      </pc:sldChg>
      <pc:sldChg chg="addSp delSp modSp add del">
        <pc:chgData name="Ellen Torfs" userId="c6aa1e10-4a12-4511-8c7c-135720d4f277" providerId="ADAL" clId="{CF325FB2-8F88-409B-B06E-2A1A677B202D}" dt="2021-05-04T13:13:43.777" v="605" actId="2696"/>
        <pc:sldMkLst>
          <pc:docMk/>
          <pc:sldMk cId="132876061" sldId="315"/>
        </pc:sldMkLst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08:16.478" v="562" actId="1076"/>
          <ac:spMkLst>
            <pc:docMk/>
            <pc:sldMk cId="132876061" sldId="315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3:27.376" v="455" actId="2696"/>
          <ac:spMkLst>
            <pc:docMk/>
            <pc:sldMk cId="132876061" sldId="315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6:42.606" v="530" actId="14100"/>
          <ac:spMkLst>
            <pc:docMk/>
            <pc:sldMk cId="132876061" sldId="315"/>
            <ac:spMk id="14" creationId="{C197D339-7B0C-4807-BD7A-ACF32B8A902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6" creationId="{9D8B7E1D-F982-438B-8649-3AA9F3E54DC9}"/>
          </ac:spMkLst>
        </pc:spChg>
      </pc:sldChg>
      <pc:sldChg chg="add del">
        <pc:chgData name="Ellen Torfs" userId="c6aa1e10-4a12-4511-8c7c-135720d4f277" providerId="ADAL" clId="{CF325FB2-8F88-409B-B06E-2A1A677B202D}" dt="2021-05-04T13:02:56.988" v="451" actId="2696"/>
        <pc:sldMkLst>
          <pc:docMk/>
          <pc:sldMk cId="2438514713" sldId="315"/>
        </pc:sldMkLst>
      </pc:sldChg>
      <pc:sldChg chg="del">
        <pc:chgData name="Ellen Torfs" userId="c6aa1e10-4a12-4511-8c7c-135720d4f277" providerId="ADAL" clId="{CF325FB2-8F88-409B-B06E-2A1A677B202D}" dt="2021-05-04T11:57:55.797" v="112" actId="2696"/>
        <pc:sldMkLst>
          <pc:docMk/>
          <pc:sldMk cId="4014980449" sldId="315"/>
        </pc:sldMkLst>
      </pc:sldChg>
      <pc:sldChg chg="addSp delSp modSp add del">
        <pc:chgData name="Ellen Torfs" userId="c6aa1e10-4a12-4511-8c7c-135720d4f277" providerId="ADAL" clId="{CF325FB2-8F88-409B-B06E-2A1A677B202D}" dt="2021-05-04T13:14:40.313" v="613" actId="2696"/>
        <pc:sldMkLst>
          <pc:docMk/>
          <pc:sldMk cId="72578794" sldId="316"/>
        </pc:sldMkLst>
        <pc:spChg chg="mod">
          <ac:chgData name="Ellen Torfs" userId="c6aa1e10-4a12-4511-8c7c-135720d4f277" providerId="ADAL" clId="{CF325FB2-8F88-409B-B06E-2A1A677B202D}" dt="2021-05-04T13:08:04.033" v="560" actId="1076"/>
          <ac:spMkLst>
            <pc:docMk/>
            <pc:sldMk cId="72578794" sldId="316"/>
            <ac:spMk id="7" creationId="{EF238E12-41DB-42FF-964F-56A2F7D697A3}"/>
          </ac:spMkLst>
        </pc:spChg>
        <pc:spChg chg="mod">
          <ac:chgData name="Ellen Torfs" userId="c6aa1e10-4a12-4511-8c7c-135720d4f277" providerId="ADAL" clId="{CF325FB2-8F88-409B-B06E-2A1A677B202D}" dt="2021-05-04T13:08:07.087" v="561" actId="1076"/>
          <ac:spMkLst>
            <pc:docMk/>
            <pc:sldMk cId="72578794" sldId="316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5:33.395" v="496" actId="108"/>
          <ac:spMkLst>
            <pc:docMk/>
            <pc:sldMk cId="72578794" sldId="316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7:40.897" v="558" actId="14100"/>
          <ac:spMkLst>
            <pc:docMk/>
            <pc:sldMk cId="72578794" sldId="316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5:42.256" v="497" actId="14100"/>
          <ac:spMkLst>
            <pc:docMk/>
            <pc:sldMk cId="72578794" sldId="316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4T13:06:33.402" v="529" actId="1076"/>
          <ac:spMkLst>
            <pc:docMk/>
            <pc:sldMk cId="72578794" sldId="316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7" creationId="{20C15412-3DBB-475C-9980-B83C17959962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8" creationId="{DE12F95B-221F-4CD2-B3F3-C8BE29321992}"/>
          </ac:spMkLst>
        </pc:spChg>
        <pc:picChg chg="mod">
          <ac:chgData name="Ellen Torfs" userId="c6aa1e10-4a12-4511-8c7c-135720d4f277" providerId="ADAL" clId="{CF325FB2-8F88-409B-B06E-2A1A677B202D}" dt="2021-05-04T13:05:46.684" v="499" actId="1076"/>
          <ac:picMkLst>
            <pc:docMk/>
            <pc:sldMk cId="72578794" sldId="316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064" v="113" actId="2696"/>
        <pc:sldMkLst>
          <pc:docMk/>
          <pc:sldMk cId="3348876143" sldId="316"/>
        </pc:sldMkLst>
      </pc:sldChg>
      <pc:sldChg chg="del">
        <pc:chgData name="Ellen Torfs" userId="c6aa1e10-4a12-4511-8c7c-135720d4f277" providerId="ADAL" clId="{CF325FB2-8F88-409B-B06E-2A1A677B202D}" dt="2021-05-04T11:57:56.185" v="114" actId="2696"/>
        <pc:sldMkLst>
          <pc:docMk/>
          <pc:sldMk cId="356511056" sldId="317"/>
        </pc:sldMkLst>
      </pc:sldChg>
      <pc:sldChg chg="addSp delSp modSp add del">
        <pc:chgData name="Ellen Torfs" userId="c6aa1e10-4a12-4511-8c7c-135720d4f277" providerId="ADAL" clId="{CF325FB2-8F88-409B-B06E-2A1A677B202D}" dt="2021-05-05T14:53:02.342" v="5891" actId="2696"/>
        <pc:sldMkLst>
          <pc:docMk/>
          <pc:sldMk cId="3478868783" sldId="317"/>
        </pc:sldMkLst>
        <pc:spChg chg="mod">
          <ac:chgData name="Ellen Torfs" userId="c6aa1e10-4a12-4511-8c7c-135720d4f277" providerId="ADAL" clId="{CF325FB2-8F88-409B-B06E-2A1A677B202D}" dt="2021-05-04T13:16:55.139" v="731" actId="6549"/>
          <ac:spMkLst>
            <pc:docMk/>
            <pc:sldMk cId="3478868783" sldId="317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35.843" v="734" actId="6549"/>
          <ac:spMkLst>
            <pc:docMk/>
            <pc:sldMk cId="3478868783" sldId="317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47.557" v="596" actId="166"/>
          <ac:spMkLst>
            <pc:docMk/>
            <pc:sldMk cId="3478868783" sldId="317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39.157" v="594" actId="478"/>
          <ac:spMkLst>
            <pc:docMk/>
            <pc:sldMk cId="3478868783" sldId="317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0:41.218" v="581" actId="1076"/>
          <ac:spMkLst>
            <pc:docMk/>
            <pc:sldMk cId="3478868783" sldId="317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10:43.066" v="582" actId="1076"/>
          <ac:spMkLst>
            <pc:docMk/>
            <pc:sldMk cId="3478868783" sldId="317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10:33.035" v="579" actId="1076"/>
          <ac:spMkLst>
            <pc:docMk/>
            <pc:sldMk cId="3478868783" sldId="317"/>
            <ac:spMk id="14" creationId="{C197D339-7B0C-4807-BD7A-ACF32B8A9020}"/>
          </ac:spMkLst>
        </pc:spChg>
        <pc:spChg chg="add mod">
          <ac:chgData name="Ellen Torfs" userId="c6aa1e10-4a12-4511-8c7c-135720d4f277" providerId="ADAL" clId="{CF325FB2-8F88-409B-B06E-2A1A677B202D}" dt="2021-05-04T13:10:30.320" v="578" actId="1076"/>
          <ac:spMkLst>
            <pc:docMk/>
            <pc:sldMk cId="3478868783" sldId="317"/>
            <ac:spMk id="15" creationId="{16BAF693-016C-4643-A441-D5732B921139}"/>
          </ac:spMkLst>
        </pc:spChg>
        <pc:spChg chg="add">
          <ac:chgData name="Ellen Torfs" userId="c6aa1e10-4a12-4511-8c7c-135720d4f277" providerId="ADAL" clId="{CF325FB2-8F88-409B-B06E-2A1A677B202D}" dt="2021-05-04T13:12:40.545" v="595" actId="6549"/>
          <ac:spMkLst>
            <pc:docMk/>
            <pc:sldMk cId="3478868783" sldId="317"/>
            <ac:spMk id="16" creationId="{68CB0F51-504F-490F-B111-5CD2B0A81AEC}"/>
          </ac:spMkLst>
        </pc:spChg>
        <pc:picChg chg="mod">
          <ac:chgData name="Ellen Torfs" userId="c6aa1e10-4a12-4511-8c7c-135720d4f277" providerId="ADAL" clId="{CF325FB2-8F88-409B-B06E-2A1A677B202D}" dt="2021-05-04T13:10:45.241" v="583" actId="1076"/>
          <ac:picMkLst>
            <pc:docMk/>
            <pc:sldMk cId="3478868783" sldId="317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582" v="115" actId="2696"/>
        <pc:sldMkLst>
          <pc:docMk/>
          <pc:sldMk cId="1309826828" sldId="318"/>
        </pc:sldMkLst>
      </pc:sldChg>
      <pc:sldChg chg="addSp delSp modSp add del">
        <pc:chgData name="Ellen Torfs" userId="c6aa1e10-4a12-4511-8c7c-135720d4f277" providerId="ADAL" clId="{CF325FB2-8F88-409B-B06E-2A1A677B202D}" dt="2021-05-05T14:53:02.339" v="5890" actId="2696"/>
        <pc:sldMkLst>
          <pc:docMk/>
          <pc:sldMk cId="1704180452" sldId="318"/>
        </pc:sldMkLst>
        <pc:spChg chg="mod">
          <ac:chgData name="Ellen Torfs" userId="c6aa1e10-4a12-4511-8c7c-135720d4f277" providerId="ADAL" clId="{CF325FB2-8F88-409B-B06E-2A1A677B202D}" dt="2021-05-04T13:16:58.470" v="732" actId="6549"/>
          <ac:spMkLst>
            <pc:docMk/>
            <pc:sldMk cId="1704180452" sldId="318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41.450" v="735" actId="6549"/>
          <ac:spMkLst>
            <pc:docMk/>
            <pc:sldMk cId="1704180452" sldId="318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58.101" v="599" actId="166"/>
          <ac:spMkLst>
            <pc:docMk/>
            <pc:sldMk cId="1704180452" sldId="318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52.877" v="597" actId="478"/>
          <ac:spMkLst>
            <pc:docMk/>
            <pc:sldMk cId="1704180452" sldId="318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4:19.751" v="611" actId="6549"/>
          <ac:spMkLst>
            <pc:docMk/>
            <pc:sldMk cId="1704180452" sldId="318"/>
            <ac:spMk id="9" creationId="{CBDFD616-D8CE-4D3C-8B69-F5CCA26917DC}"/>
          </ac:spMkLst>
        </pc:spChg>
        <pc:spChg chg="add mod">
          <ac:chgData name="Ellen Torfs" userId="c6aa1e10-4a12-4511-8c7c-135720d4f277" providerId="ADAL" clId="{CF325FB2-8F88-409B-B06E-2A1A677B202D}" dt="2021-05-04T13:12:07.773" v="590" actId="1076"/>
          <ac:spMkLst>
            <pc:docMk/>
            <pc:sldMk cId="1704180452" sldId="318"/>
            <ac:spMk id="16" creationId="{E498976B-DF2A-40A0-8954-AD7E82CA592C}"/>
          </ac:spMkLst>
        </pc:spChg>
        <pc:spChg chg="add mod">
          <ac:chgData name="Ellen Torfs" userId="c6aa1e10-4a12-4511-8c7c-135720d4f277" providerId="ADAL" clId="{CF325FB2-8F88-409B-B06E-2A1A677B202D}" dt="2021-05-04T13:15:36.546" v="620" actId="1076"/>
          <ac:spMkLst>
            <pc:docMk/>
            <pc:sldMk cId="1704180452" sldId="318"/>
            <ac:spMk id="17" creationId="{3BAAB2EB-39F6-4A1E-A7E6-A0E014A2EDB1}"/>
          </ac:spMkLst>
        </pc:spChg>
        <pc:spChg chg="add">
          <ac:chgData name="Ellen Torfs" userId="c6aa1e10-4a12-4511-8c7c-135720d4f277" providerId="ADAL" clId="{CF325FB2-8F88-409B-B06E-2A1A677B202D}" dt="2021-05-04T13:12:54.281" v="598" actId="6549"/>
          <ac:spMkLst>
            <pc:docMk/>
            <pc:sldMk cId="1704180452" sldId="318"/>
            <ac:spMk id="18" creationId="{1B35E718-95C6-4A5D-BBAD-0C58F1F90D43}"/>
          </ac:spMkLst>
        </pc:spChg>
      </pc:sldChg>
      <pc:sldChg chg="addSp modSp add del">
        <pc:chgData name="Ellen Torfs" userId="c6aa1e10-4a12-4511-8c7c-135720d4f277" providerId="ADAL" clId="{CF325FB2-8F88-409B-B06E-2A1A677B202D}" dt="2021-05-05T14:53:02.337" v="5889" actId="2696"/>
        <pc:sldMkLst>
          <pc:docMk/>
          <pc:sldMk cId="370207696" sldId="319"/>
        </pc:sldMkLst>
        <pc:spChg chg="add mod">
          <ac:chgData name="Ellen Torfs" userId="c6aa1e10-4a12-4511-8c7c-135720d4f277" providerId="ADAL" clId="{CF325FB2-8F88-409B-B06E-2A1A677B202D}" dt="2021-05-04T13:20:57.857" v="775" actId="1076"/>
          <ac:spMkLst>
            <pc:docMk/>
            <pc:sldMk cId="370207696" sldId="319"/>
            <ac:spMk id="2" creationId="{315D6947-CE52-4AF9-AF47-ADC48C89A579}"/>
          </ac:spMkLst>
        </pc:spChg>
        <pc:spChg chg="mod">
          <ac:chgData name="Ellen Torfs" userId="c6aa1e10-4a12-4511-8c7c-135720d4f277" providerId="ADAL" clId="{CF325FB2-8F88-409B-B06E-2A1A677B202D}" dt="2021-05-04T13:17:01.003" v="733" actId="1076"/>
          <ac:spMkLst>
            <pc:docMk/>
            <pc:sldMk cId="370207696" sldId="319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20:39.041" v="768" actId="6549"/>
          <ac:spMkLst>
            <pc:docMk/>
            <pc:sldMk cId="370207696" sldId="319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14:36.512" v="612" actId="108"/>
          <ac:spMkLst>
            <pc:docMk/>
            <pc:sldMk cId="370207696" sldId="319"/>
            <ac:spMk id="16" creationId="{E498976B-DF2A-40A0-8954-AD7E82CA592C}"/>
          </ac:spMkLst>
        </pc:spChg>
        <pc:spChg chg="mod">
          <ac:chgData name="Ellen Torfs" userId="c6aa1e10-4a12-4511-8c7c-135720d4f277" providerId="ADAL" clId="{CF325FB2-8F88-409B-B06E-2A1A677B202D}" dt="2021-05-04T13:15:41.321" v="621" actId="1076"/>
          <ac:spMkLst>
            <pc:docMk/>
            <pc:sldMk cId="370207696" sldId="319"/>
            <ac:spMk id="17" creationId="{3BAAB2EB-39F6-4A1E-A7E6-A0E014A2EDB1}"/>
          </ac:spMkLst>
        </pc:spChg>
        <pc:spChg chg="add mod">
          <ac:chgData name="Ellen Torfs" userId="c6aa1e10-4a12-4511-8c7c-135720d4f277" providerId="ADAL" clId="{CF325FB2-8F88-409B-B06E-2A1A677B202D}" dt="2021-05-04T13:13:58.826" v="608" actId="1076"/>
          <ac:spMkLst>
            <pc:docMk/>
            <pc:sldMk cId="370207696" sldId="319"/>
            <ac:spMk id="19" creationId="{284DA0C8-8AFF-42A6-88E2-716A94156BE0}"/>
          </ac:spMkLst>
        </pc:spChg>
        <pc:spChg chg="add mod">
          <ac:chgData name="Ellen Torfs" userId="c6aa1e10-4a12-4511-8c7c-135720d4f277" providerId="ADAL" clId="{CF325FB2-8F88-409B-B06E-2A1A677B202D}" dt="2021-05-04T13:14:04.865" v="609" actId="1076"/>
          <ac:spMkLst>
            <pc:docMk/>
            <pc:sldMk cId="370207696" sldId="319"/>
            <ac:spMk id="20" creationId="{691E8B2E-CF9D-44CF-8D89-47D5EC698F4B}"/>
          </ac:spMkLst>
        </pc:spChg>
      </pc:sldChg>
      <pc:sldChg chg="del">
        <pc:chgData name="Ellen Torfs" userId="c6aa1e10-4a12-4511-8c7c-135720d4f277" providerId="ADAL" clId="{CF325FB2-8F88-409B-B06E-2A1A677B202D}" dt="2021-05-04T11:57:56.714" v="116" actId="2696"/>
        <pc:sldMkLst>
          <pc:docMk/>
          <pc:sldMk cId="2364990907" sldId="319"/>
        </pc:sldMkLst>
      </pc:sldChg>
      <pc:sldChg chg="del">
        <pc:chgData name="Ellen Torfs" userId="c6aa1e10-4a12-4511-8c7c-135720d4f277" providerId="ADAL" clId="{CF325FB2-8F88-409B-B06E-2A1A677B202D}" dt="2021-05-04T11:57:56.841" v="117" actId="2696"/>
        <pc:sldMkLst>
          <pc:docMk/>
          <pc:sldMk cId="234729288" sldId="320"/>
        </pc:sldMkLst>
      </pc:sldChg>
      <pc:sldChg chg="addSp delSp modSp add">
        <pc:chgData name="Ellen Torfs" userId="c6aa1e10-4a12-4511-8c7c-135720d4f277" providerId="ADAL" clId="{CF325FB2-8F88-409B-B06E-2A1A677B202D}" dt="2021-05-04T14:28:13.286" v="973" actId="1076"/>
        <pc:sldMkLst>
          <pc:docMk/>
          <pc:sldMk cId="466784537" sldId="320"/>
        </pc:sldMkLst>
        <pc:spChg chg="mod">
          <ac:chgData name="Ellen Torfs" userId="c6aa1e10-4a12-4511-8c7c-135720d4f277" providerId="ADAL" clId="{CF325FB2-8F88-409B-B06E-2A1A677B202D}" dt="2021-05-04T14:27:14.998" v="959" actId="1076"/>
          <ac:spMkLst>
            <pc:docMk/>
            <pc:sldMk cId="466784537" sldId="320"/>
            <ac:spMk id="2" creationId="{955FD7A1-2C4C-420F-BE40-771F2AB2BEB5}"/>
          </ac:spMkLst>
        </pc:spChg>
        <pc:spChg chg="mod">
          <ac:chgData name="Ellen Torfs" userId="c6aa1e10-4a12-4511-8c7c-135720d4f277" providerId="ADAL" clId="{CF325FB2-8F88-409B-B06E-2A1A677B202D}" dt="2021-05-04T14:05:13.200" v="820" actId="20577"/>
          <ac:spMkLst>
            <pc:docMk/>
            <pc:sldMk cId="466784537" sldId="320"/>
            <ac:spMk id="3" creationId="{D80BDF48-9138-4F3C-8DF3-5BF0D997149B}"/>
          </ac:spMkLst>
        </pc:spChg>
        <pc:spChg chg="add del">
          <ac:chgData name="Ellen Torfs" userId="c6aa1e10-4a12-4511-8c7c-135720d4f277" providerId="ADAL" clId="{CF325FB2-8F88-409B-B06E-2A1A677B202D}" dt="2021-05-04T14:09:56.767" v="927" actId="1076"/>
          <ac:spMkLst>
            <pc:docMk/>
            <pc:sldMk cId="466784537" sldId="320"/>
            <ac:spMk id="6" creationId="{D3A5E9B5-CEDE-471B-AB95-375614F4FFF5}"/>
          </ac:spMkLst>
        </pc:spChg>
        <pc:picChg chg="add del mod">
          <ac:chgData name="Ellen Torfs" userId="c6aa1e10-4a12-4511-8c7c-135720d4f277" providerId="ADAL" clId="{CF325FB2-8F88-409B-B06E-2A1A677B202D}" dt="2021-05-04T14:11:06.239" v="943" actId="478"/>
          <ac:picMkLst>
            <pc:docMk/>
            <pc:sldMk cId="466784537" sldId="320"/>
            <ac:picMk id="4" creationId="{62D6733F-CAD4-4737-9943-43E343DACE24}"/>
          </ac:picMkLst>
        </pc:picChg>
        <pc:picChg chg="add mod">
          <ac:chgData name="Ellen Torfs" userId="c6aa1e10-4a12-4511-8c7c-135720d4f277" providerId="ADAL" clId="{CF325FB2-8F88-409B-B06E-2A1A677B202D}" dt="2021-05-04T14:28:13.286" v="973" actId="1076"/>
          <ac:picMkLst>
            <pc:docMk/>
            <pc:sldMk cId="466784537" sldId="320"/>
            <ac:picMk id="5" creationId="{DD6167EF-560D-4090-9160-30F50804D14F}"/>
          </ac:picMkLst>
        </pc:picChg>
        <pc:picChg chg="add del mod">
          <ac:chgData name="Ellen Torfs" userId="c6aa1e10-4a12-4511-8c7c-135720d4f277" providerId="ADAL" clId="{CF325FB2-8F88-409B-B06E-2A1A677B202D}" dt="2021-05-04T14:27:22.128" v="962" actId="478"/>
          <ac:picMkLst>
            <pc:docMk/>
            <pc:sldMk cId="466784537" sldId="320"/>
            <ac:picMk id="7" creationId="{55C54B56-6C59-4B31-A3C9-9DAEAA3DD6D4}"/>
          </ac:picMkLst>
        </pc:picChg>
        <pc:picChg chg="add mod">
          <ac:chgData name="Ellen Torfs" userId="c6aa1e10-4a12-4511-8c7c-135720d4f277" providerId="ADAL" clId="{CF325FB2-8F88-409B-B06E-2A1A677B202D}" dt="2021-05-04T14:28:04.426" v="969" actId="1076"/>
          <ac:picMkLst>
            <pc:docMk/>
            <pc:sldMk cId="466784537" sldId="320"/>
            <ac:picMk id="8" creationId="{E986BBE1-E19C-4D79-BF7A-BF3B603A2186}"/>
          </ac:picMkLst>
        </pc:picChg>
      </pc:sldChg>
      <pc:sldChg chg="addSp delSp modSp add">
        <pc:chgData name="Ellen Torfs" userId="c6aa1e10-4a12-4511-8c7c-135720d4f277" providerId="ADAL" clId="{CF325FB2-8F88-409B-B06E-2A1A677B202D}" dt="2021-05-04T14:38:44.248" v="1109" actId="20577"/>
        <pc:sldMkLst>
          <pc:docMk/>
          <pc:sldMk cId="2918702459" sldId="321"/>
        </pc:sldMkLst>
        <pc:spChg chg="add del mod">
          <ac:chgData name="Ellen Torfs" userId="c6aa1e10-4a12-4511-8c7c-135720d4f277" providerId="ADAL" clId="{CF325FB2-8F88-409B-B06E-2A1A677B202D}" dt="2021-05-04T14:38:44.248" v="1109" actId="20577"/>
          <ac:spMkLst>
            <pc:docMk/>
            <pc:sldMk cId="2918702459" sldId="321"/>
            <ac:spMk id="2" creationId="{20963516-8A67-4A7C-8556-9F26B699ABB8}"/>
          </ac:spMkLst>
        </pc:spChg>
        <pc:spChg chg="mod">
          <ac:chgData name="Ellen Torfs" userId="c6aa1e10-4a12-4511-8c7c-135720d4f277" providerId="ADAL" clId="{CF325FB2-8F88-409B-B06E-2A1A677B202D}" dt="2021-05-04T14:29:10.943" v="983" actId="20577"/>
          <ac:spMkLst>
            <pc:docMk/>
            <pc:sldMk cId="2918702459" sldId="321"/>
            <ac:spMk id="3" creationId="{34E4D2F1-F431-4460-B47B-040D2F5C449E}"/>
          </ac:spMkLst>
        </pc:spChg>
        <pc:spChg chg="add del">
          <ac:chgData name="Ellen Torfs" userId="c6aa1e10-4a12-4511-8c7c-135720d4f277" providerId="ADAL" clId="{CF325FB2-8F88-409B-B06E-2A1A677B202D}" dt="2021-05-04T14:28:41.509" v="975" actId="20577"/>
          <ac:spMkLst>
            <pc:docMk/>
            <pc:sldMk cId="2918702459" sldId="321"/>
            <ac:spMk id="6" creationId="{6CBA7F68-0F3D-4375-A9F7-DB2B8CD7ED7B}"/>
          </ac:spMkLst>
        </pc:spChg>
        <pc:picChg chg="add mod">
          <ac:chgData name="Ellen Torfs" userId="c6aa1e10-4a12-4511-8c7c-135720d4f277" providerId="ADAL" clId="{CF325FB2-8F88-409B-B06E-2A1A677B202D}" dt="2021-05-04T14:28:55.969" v="981" actId="1076"/>
          <ac:picMkLst>
            <pc:docMk/>
            <pc:sldMk cId="2918702459" sldId="321"/>
            <ac:picMk id="4" creationId="{9C0DA3EC-D477-4D8F-BFFE-639F437861E2}"/>
          </ac:picMkLst>
        </pc:picChg>
        <pc:picChg chg="add del">
          <ac:chgData name="Ellen Torfs" userId="c6aa1e10-4a12-4511-8c7c-135720d4f277" providerId="ADAL" clId="{CF325FB2-8F88-409B-B06E-2A1A677B202D}" dt="2021-05-04T14:28:12.763" v="972" actId="20577"/>
          <ac:picMkLst>
            <pc:docMk/>
            <pc:sldMk cId="2918702459" sldId="321"/>
            <ac:picMk id="5" creationId="{DA66512B-965E-4909-87F2-58F2A840B708}"/>
          </ac:picMkLst>
        </pc:picChg>
      </pc:sldChg>
      <pc:sldChg chg="del">
        <pc:chgData name="Ellen Torfs" userId="c6aa1e10-4a12-4511-8c7c-135720d4f277" providerId="ADAL" clId="{CF325FB2-8F88-409B-B06E-2A1A677B202D}" dt="2021-05-04T11:57:56.911" v="118" actId="2696"/>
        <pc:sldMkLst>
          <pc:docMk/>
          <pc:sldMk cId="3815785513" sldId="321"/>
        </pc:sldMkLst>
      </pc:sldChg>
      <pc:sldChg chg="addSp modSp add del">
        <pc:chgData name="Ellen Torfs" userId="c6aa1e10-4a12-4511-8c7c-135720d4f277" providerId="ADAL" clId="{CF325FB2-8F88-409B-B06E-2A1A677B202D}" dt="2021-05-04T14:45:34.800" v="1222" actId="2696"/>
        <pc:sldMkLst>
          <pc:docMk/>
          <pc:sldMk cId="1123867414" sldId="322"/>
        </pc:sldMkLst>
        <pc:spChg chg="mod">
          <ac:chgData name="Ellen Torfs" userId="c6aa1e10-4a12-4511-8c7c-135720d4f277" providerId="ADAL" clId="{CF325FB2-8F88-409B-B06E-2A1A677B202D}" dt="2021-05-04T14:44:06.805" v="1209" actId="20577"/>
          <ac:spMkLst>
            <pc:docMk/>
            <pc:sldMk cId="1123867414" sldId="322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39:02.498" v="1110" actId="2696"/>
          <ac:spMkLst>
            <pc:docMk/>
            <pc:sldMk cId="1123867414" sldId="322"/>
            <ac:spMk id="3" creationId="{043A8041-DB1C-4A78-B913-C81C43CD5778}"/>
          </ac:spMkLst>
        </pc:spChg>
        <pc:spChg chg="add mod">
          <ac:chgData name="Ellen Torfs" userId="c6aa1e10-4a12-4511-8c7c-135720d4f277" providerId="ADAL" clId="{CF325FB2-8F88-409B-B06E-2A1A677B202D}" dt="2021-05-04T14:44:53.793" v="1219" actId="14100"/>
          <ac:spMkLst>
            <pc:docMk/>
            <pc:sldMk cId="1123867414" sldId="322"/>
            <ac:spMk id="5" creationId="{55691738-8CA3-43F2-8CA0-EFDB19B4E849}"/>
          </ac:spMkLst>
        </pc:spChg>
        <pc:picChg chg="add mod">
          <ac:chgData name="Ellen Torfs" userId="c6aa1e10-4a12-4511-8c7c-135720d4f277" providerId="ADAL" clId="{CF325FB2-8F88-409B-B06E-2A1A677B202D}" dt="2021-05-04T14:44:23.254" v="1214" actId="1076"/>
          <ac:picMkLst>
            <pc:docMk/>
            <pc:sldMk cId="1123867414" sldId="322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7.056" v="120" actId="2696"/>
        <pc:sldMkLst>
          <pc:docMk/>
          <pc:sldMk cId="2487270244" sldId="322"/>
        </pc:sldMkLst>
      </pc:sldChg>
      <pc:sldChg chg="del">
        <pc:chgData name="Ellen Torfs" userId="c6aa1e10-4a12-4511-8c7c-135720d4f277" providerId="ADAL" clId="{CF325FB2-8F88-409B-B06E-2A1A677B202D}" dt="2021-05-04T11:57:57.209" v="121" actId="2696"/>
        <pc:sldMkLst>
          <pc:docMk/>
          <pc:sldMk cId="299463262" sldId="323"/>
        </pc:sldMkLst>
      </pc:sldChg>
      <pc:sldChg chg="modSp add del">
        <pc:chgData name="Ellen Torfs" userId="c6aa1e10-4a12-4511-8c7c-135720d4f277" providerId="ADAL" clId="{CF325FB2-8F88-409B-B06E-2A1A677B202D}" dt="2021-05-04T14:47:54.884" v="1269" actId="2696"/>
        <pc:sldMkLst>
          <pc:docMk/>
          <pc:sldMk cId="674671842" sldId="323"/>
        </pc:sldMkLst>
        <pc:spChg chg="mod">
          <ac:chgData name="Ellen Torfs" userId="c6aa1e10-4a12-4511-8c7c-135720d4f277" providerId="ADAL" clId="{CF325FB2-8F88-409B-B06E-2A1A677B202D}" dt="2021-05-04T14:45:25.683" v="1221" actId="1582"/>
          <ac:spMkLst>
            <pc:docMk/>
            <pc:sldMk cId="674671842" sldId="323"/>
            <ac:spMk id="5" creationId="{55691738-8CA3-43F2-8CA0-EFDB19B4E849}"/>
          </ac:spMkLst>
        </pc:spChg>
      </pc:sldChg>
      <pc:sldChg chg="addSp modSp add ord">
        <pc:chgData name="Ellen Torfs" userId="c6aa1e10-4a12-4511-8c7c-135720d4f277" providerId="ADAL" clId="{CF325FB2-8F88-409B-B06E-2A1A677B202D}" dt="2021-05-04T14:52:30.789" v="1316" actId="208"/>
        <pc:sldMkLst>
          <pc:docMk/>
          <pc:sldMk cId="538607073" sldId="324"/>
        </pc:sldMkLst>
        <pc:spChg chg="mod">
          <ac:chgData name="Ellen Torfs" userId="c6aa1e10-4a12-4511-8c7c-135720d4f277" providerId="ADAL" clId="{CF325FB2-8F88-409B-B06E-2A1A677B202D}" dt="2021-05-04T14:52:15.131" v="1314" actId="208"/>
          <ac:spMkLst>
            <pc:docMk/>
            <pc:sldMk cId="538607073" sldId="324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2:30.789" v="1316" actId="208"/>
          <ac:spMkLst>
            <pc:docMk/>
            <pc:sldMk cId="538607073" sldId="324"/>
            <ac:spMk id="5" creationId="{55691738-8CA3-43F2-8CA0-EFDB19B4E849}"/>
          </ac:spMkLst>
        </pc:spChg>
        <pc:spChg chg="add mod">
          <ac:chgData name="Ellen Torfs" userId="c6aa1e10-4a12-4511-8c7c-135720d4f277" providerId="ADAL" clId="{CF325FB2-8F88-409B-B06E-2A1A677B202D}" dt="2021-05-04T14:47:13.875" v="1267" actId="14100"/>
          <ac:spMkLst>
            <pc:docMk/>
            <pc:sldMk cId="538607073" sldId="324"/>
            <ac:spMk id="6" creationId="{46EE829E-5D96-4C9D-BA02-DE5DDF9C6FA0}"/>
          </ac:spMkLst>
        </pc:spChg>
        <pc:picChg chg="mod">
          <ac:chgData name="Ellen Torfs" userId="c6aa1e10-4a12-4511-8c7c-135720d4f277" providerId="ADAL" clId="{CF325FB2-8F88-409B-B06E-2A1A677B202D}" dt="2021-05-04T14:47:06.337" v="1265" actId="1076"/>
          <ac:picMkLst>
            <pc:docMk/>
            <pc:sldMk cId="538607073" sldId="324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6.982" v="119" actId="2696"/>
        <pc:sldMkLst>
          <pc:docMk/>
          <pc:sldMk cId="3828353517" sldId="324"/>
        </pc:sldMkLst>
      </pc:sldChg>
      <pc:sldChg chg="del">
        <pc:chgData name="Ellen Torfs" userId="c6aa1e10-4a12-4511-8c7c-135720d4f277" providerId="ADAL" clId="{CF325FB2-8F88-409B-B06E-2A1A677B202D}" dt="2021-05-04T11:57:57.371" v="122" actId="2696"/>
        <pc:sldMkLst>
          <pc:docMk/>
          <pc:sldMk cId="3570408345" sldId="325"/>
        </pc:sldMkLst>
      </pc:sldChg>
      <pc:sldChg chg="addSp delSp modSp add">
        <pc:chgData name="Ellen Torfs" userId="c6aa1e10-4a12-4511-8c7c-135720d4f277" providerId="ADAL" clId="{CF325FB2-8F88-409B-B06E-2A1A677B202D}" dt="2021-05-04T14:53:43.632" v="1319" actId="208"/>
        <pc:sldMkLst>
          <pc:docMk/>
          <pc:sldMk cId="3687148650" sldId="325"/>
        </pc:sldMkLst>
        <pc:spChg chg="mod">
          <ac:chgData name="Ellen Torfs" userId="c6aa1e10-4a12-4511-8c7c-135720d4f277" providerId="ADAL" clId="{CF325FB2-8F88-409B-B06E-2A1A677B202D}" dt="2021-05-04T14:53:39.532" v="1318" actId="208"/>
          <ac:spMkLst>
            <pc:docMk/>
            <pc:sldMk cId="3687148650" sldId="325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3:43.632" v="1319" actId="208"/>
          <ac:spMkLst>
            <pc:docMk/>
            <pc:sldMk cId="3687148650" sldId="325"/>
            <ac:spMk id="5" creationId="{55691738-8CA3-43F2-8CA0-EFDB19B4E849}"/>
          </ac:spMkLst>
        </pc:spChg>
        <pc:spChg chg="mod">
          <ac:chgData name="Ellen Torfs" userId="c6aa1e10-4a12-4511-8c7c-135720d4f277" providerId="ADAL" clId="{CF325FB2-8F88-409B-B06E-2A1A677B202D}" dt="2021-05-04T14:49:06.819" v="1296" actId="1076"/>
          <ac:spMkLst>
            <pc:docMk/>
            <pc:sldMk cId="3687148650" sldId="325"/>
            <ac:spMk id="6" creationId="{46EE829E-5D96-4C9D-BA02-DE5DDF9C6FA0}"/>
          </ac:spMkLst>
        </pc:spChg>
        <pc:picChg chg="del">
          <ac:chgData name="Ellen Torfs" userId="c6aa1e10-4a12-4511-8c7c-135720d4f277" providerId="ADAL" clId="{CF325FB2-8F88-409B-B06E-2A1A677B202D}" dt="2021-05-04T14:48:19.621" v="1289" actId="478"/>
          <ac:picMkLst>
            <pc:docMk/>
            <pc:sldMk cId="3687148650" sldId="325"/>
            <ac:picMk id="4" creationId="{5BD79416-1B2E-420A-BF92-87E3D9A9DA2E}"/>
          </ac:picMkLst>
        </pc:picChg>
        <pc:picChg chg="add mod ord modCrop">
          <ac:chgData name="Ellen Torfs" userId="c6aa1e10-4a12-4511-8c7c-135720d4f277" providerId="ADAL" clId="{CF325FB2-8F88-409B-B06E-2A1A677B202D}" dt="2021-05-04T14:49:33.034" v="1301" actId="1076"/>
          <ac:picMkLst>
            <pc:docMk/>
            <pc:sldMk cId="3687148650" sldId="325"/>
            <ac:picMk id="7" creationId="{604C4BB5-1D8E-4F42-B16C-5B27FDE8B6F5}"/>
          </ac:picMkLst>
        </pc:picChg>
      </pc:sldChg>
      <pc:sldChg chg="del">
        <pc:chgData name="Ellen Torfs" userId="c6aa1e10-4a12-4511-8c7c-135720d4f277" providerId="ADAL" clId="{CF325FB2-8F88-409B-B06E-2A1A677B202D}" dt="2021-05-04T11:57:57.684" v="123" actId="2696"/>
        <pc:sldMkLst>
          <pc:docMk/>
          <pc:sldMk cId="1067487802" sldId="326"/>
        </pc:sldMkLst>
      </pc:sldChg>
      <pc:sldChg chg="addSp delSp modSp add">
        <pc:chgData name="Ellen Torfs" userId="c6aa1e10-4a12-4511-8c7c-135720d4f277" providerId="ADAL" clId="{CF325FB2-8F88-409B-B06E-2A1A677B202D}" dt="2021-05-04T15:14:11.912" v="1660" actId="1076"/>
        <pc:sldMkLst>
          <pc:docMk/>
          <pc:sldMk cId="2721605431" sldId="326"/>
        </pc:sldMkLst>
        <pc:spChg chg="del">
          <ac:chgData name="Ellen Torfs" userId="c6aa1e10-4a12-4511-8c7c-135720d4f277" providerId="ADAL" clId="{CF325FB2-8F88-409B-B06E-2A1A677B202D}" dt="2021-05-04T14:59:33.111" v="1392" actId="478"/>
          <ac:spMkLst>
            <pc:docMk/>
            <pc:sldMk cId="2721605431" sldId="326"/>
            <ac:spMk id="2" creationId="{B01FEC50-820F-4386-BEB2-1E165E223054}"/>
          </ac:spMkLst>
        </pc:spChg>
        <pc:spChg chg="mod">
          <ac:chgData name="Ellen Torfs" userId="c6aa1e10-4a12-4511-8c7c-135720d4f277" providerId="ADAL" clId="{CF325FB2-8F88-409B-B06E-2A1A677B202D}" dt="2021-05-04T14:58:53.880" v="1387" actId="404"/>
          <ac:spMkLst>
            <pc:docMk/>
            <pc:sldMk cId="2721605431" sldId="326"/>
            <ac:spMk id="3" creationId="{661DCB7C-8D72-4703-9835-C6D6C30E4953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5" creationId="{5E533F76-166D-4CCA-A3F3-FC834710B2FF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6" creationId="{156C3505-C3B0-4FA3-B77E-0E1A5CEC034D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11" creationId="{E5D386F0-773A-40D6-89EF-92C3635C337F}"/>
          </ac:spMkLst>
        </pc:spChg>
        <pc:spChg chg="add mod">
          <ac:chgData name="Ellen Torfs" userId="c6aa1e10-4a12-4511-8c7c-135720d4f277" providerId="ADAL" clId="{CF325FB2-8F88-409B-B06E-2A1A677B202D}" dt="2021-05-04T15:09:16.595" v="1636" actId="20577"/>
          <ac:spMkLst>
            <pc:docMk/>
            <pc:sldMk cId="2721605431" sldId="326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4T15:12:15.568" v="1651" actId="478"/>
          <ac:picMkLst>
            <pc:docMk/>
            <pc:sldMk cId="2721605431" sldId="326"/>
            <ac:picMk id="13" creationId="{EA0BA3D6-BBB2-43A0-900E-BBCFF8FD4874}"/>
          </ac:picMkLst>
        </pc:picChg>
        <pc:picChg chg="add del mod">
          <ac:chgData name="Ellen Torfs" userId="c6aa1e10-4a12-4511-8c7c-135720d4f277" providerId="ADAL" clId="{CF325FB2-8F88-409B-B06E-2A1A677B202D}" dt="2021-05-04T15:11:32.974" v="1643" actId="478"/>
          <ac:picMkLst>
            <pc:docMk/>
            <pc:sldMk cId="2721605431" sldId="326"/>
            <ac:picMk id="14" creationId="{15278E07-1C03-4E99-8BC8-B44E95484E97}"/>
          </ac:picMkLst>
        </pc:picChg>
        <pc:picChg chg="add mod">
          <ac:chgData name="Ellen Torfs" userId="c6aa1e10-4a12-4511-8c7c-135720d4f277" providerId="ADAL" clId="{CF325FB2-8F88-409B-B06E-2A1A677B202D}" dt="2021-05-04T15:14:08.113" v="1659" actId="1076"/>
          <ac:picMkLst>
            <pc:docMk/>
            <pc:sldMk cId="2721605431" sldId="326"/>
            <ac:picMk id="15" creationId="{36E93456-5670-4213-98C0-C8BD02F32CC0}"/>
          </ac:picMkLst>
        </pc:picChg>
        <pc:picChg chg="add mod">
          <ac:chgData name="Ellen Torfs" userId="c6aa1e10-4a12-4511-8c7c-135720d4f277" providerId="ADAL" clId="{CF325FB2-8F88-409B-B06E-2A1A677B202D}" dt="2021-05-04T15:14:11.912" v="1660" actId="1076"/>
          <ac:picMkLst>
            <pc:docMk/>
            <pc:sldMk cId="2721605431" sldId="326"/>
            <ac:picMk id="17" creationId="{D4F1BBD2-9B43-4846-971B-2CB66EC5DA38}"/>
          </ac:picMkLst>
        </pc:picChg>
        <pc:cxnChg chg="add mod">
          <ac:chgData name="Ellen Torfs" userId="c6aa1e10-4a12-4511-8c7c-135720d4f277" providerId="ADAL" clId="{CF325FB2-8F88-409B-B06E-2A1A677B202D}" dt="2021-05-04T15:08:56.307" v="1621" actId="1076"/>
          <ac:cxnSpMkLst>
            <pc:docMk/>
            <pc:sldMk cId="2721605431" sldId="326"/>
            <ac:cxnSpMk id="8" creationId="{B1655F72-758C-44C8-B248-EA7BA2F0EB03}"/>
          </ac:cxnSpMkLst>
        </pc:cxnChg>
        <pc:cxnChg chg="add mod">
          <ac:chgData name="Ellen Torfs" userId="c6aa1e10-4a12-4511-8c7c-135720d4f277" providerId="ADAL" clId="{CF325FB2-8F88-409B-B06E-2A1A677B202D}" dt="2021-05-04T15:12:32.994" v="1654" actId="1076"/>
          <ac:cxnSpMkLst>
            <pc:docMk/>
            <pc:sldMk cId="2721605431" sldId="326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7.758" v="124" actId="2696"/>
        <pc:sldMkLst>
          <pc:docMk/>
          <pc:sldMk cId="1235447454" sldId="327"/>
        </pc:sldMkLst>
      </pc:sldChg>
      <pc:sldChg chg="modSp add del">
        <pc:chgData name="Ellen Torfs" userId="c6aa1e10-4a12-4511-8c7c-135720d4f277" providerId="ADAL" clId="{CF325FB2-8F88-409B-B06E-2A1A677B202D}" dt="2021-05-04T15:14:59.505" v="1666" actId="2696"/>
        <pc:sldMkLst>
          <pc:docMk/>
          <pc:sldMk cId="1847576389" sldId="327"/>
        </pc:sldMkLst>
        <pc:spChg chg="mod">
          <ac:chgData name="Ellen Torfs" userId="c6aa1e10-4a12-4511-8c7c-135720d4f277" providerId="ADAL" clId="{CF325FB2-8F88-409B-B06E-2A1A677B202D}" dt="2021-05-04T15:05:52.695" v="1436" actId="20577"/>
          <ac:spMkLst>
            <pc:docMk/>
            <pc:sldMk cId="1847576389" sldId="327"/>
            <ac:spMk id="2" creationId="{377149E4-D7A7-4B9A-8D14-6986D64A6130}"/>
          </ac:spMkLst>
        </pc:spChg>
        <pc:spChg chg="mod">
          <ac:chgData name="Ellen Torfs" userId="c6aa1e10-4a12-4511-8c7c-135720d4f277" providerId="ADAL" clId="{CF325FB2-8F88-409B-B06E-2A1A677B202D}" dt="2021-05-04T15:14:37.189" v="1665" actId="20577"/>
          <ac:spMkLst>
            <pc:docMk/>
            <pc:sldMk cId="1847576389" sldId="327"/>
            <ac:spMk id="3" creationId="{3B9DF0E3-5EC3-4C64-90ED-076FBB4461A7}"/>
          </ac:spMkLst>
        </pc:spChg>
      </pc:sldChg>
      <pc:sldChg chg="addSp delSp modSp add del">
        <pc:chgData name="Ellen Torfs" userId="c6aa1e10-4a12-4511-8c7c-135720d4f277" providerId="ADAL" clId="{CF325FB2-8F88-409B-B06E-2A1A677B202D}" dt="2021-05-05T07:59:42.967" v="2193" actId="2696"/>
        <pc:sldMkLst>
          <pc:docMk/>
          <pc:sldMk cId="3428993052" sldId="327"/>
        </pc:sldMkLst>
        <pc:spChg chg="mod">
          <ac:chgData name="Ellen Torfs" userId="c6aa1e10-4a12-4511-8c7c-135720d4f277" providerId="ADAL" clId="{CF325FB2-8F88-409B-B06E-2A1A677B202D}" dt="2021-05-04T15:15:14.708" v="1680" actId="20577"/>
          <ac:spMkLst>
            <pc:docMk/>
            <pc:sldMk cId="3428993052" sldId="327"/>
            <ac:spMk id="3" creationId="{661DCB7C-8D72-4703-9835-C6D6C30E4953}"/>
          </ac:spMkLst>
        </pc:spChg>
        <pc:spChg chg="del mod">
          <ac:chgData name="Ellen Torfs" userId="c6aa1e10-4a12-4511-8c7c-135720d4f277" providerId="ADAL" clId="{CF325FB2-8F88-409B-B06E-2A1A677B202D}" dt="2021-05-05T07:59:06.510" v="2189" actId="478"/>
          <ac:spMkLst>
            <pc:docMk/>
            <pc:sldMk cId="3428993052" sldId="327"/>
            <ac:spMk id="11" creationId="{E5D386F0-773A-40D6-89EF-92C3635C337F}"/>
          </ac:spMkLst>
        </pc:spChg>
        <pc:spChg chg="mod">
          <ac:chgData name="Ellen Torfs" userId="c6aa1e10-4a12-4511-8c7c-135720d4f277" providerId="ADAL" clId="{CF325FB2-8F88-409B-B06E-2A1A677B202D}" dt="2021-05-04T15:17:01.548" v="1767" actId="6549"/>
          <ac:spMkLst>
            <pc:docMk/>
            <pc:sldMk cId="3428993052" sldId="327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16:00.672" v="1683" actId="1076"/>
          <ac:picMkLst>
            <pc:docMk/>
            <pc:sldMk cId="3428993052" sldId="327"/>
            <ac:picMk id="2" creationId="{D804BF92-731B-4F3D-8E13-519C92C45413}"/>
          </ac:picMkLst>
        </pc:picChg>
        <pc:picChg chg="del">
          <ac:chgData name="Ellen Torfs" userId="c6aa1e10-4a12-4511-8c7c-135720d4f277" providerId="ADAL" clId="{CF325FB2-8F88-409B-B06E-2A1A677B202D}" dt="2021-05-04T15:15:57.068" v="1681" actId="478"/>
          <ac:picMkLst>
            <pc:docMk/>
            <pc:sldMk cId="3428993052" sldId="327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18:34.064" v="1770" actId="1076"/>
          <ac:picMkLst>
            <pc:docMk/>
            <pc:sldMk cId="3428993052" sldId="327"/>
            <ac:picMk id="7" creationId="{6E7AC2D4-D6A5-4A51-9982-275E0C70127D}"/>
          </ac:picMkLst>
        </pc:picChg>
        <pc:picChg chg="add del mod">
          <ac:chgData name="Ellen Torfs" userId="c6aa1e10-4a12-4511-8c7c-135720d4f277" providerId="ADAL" clId="{CF325FB2-8F88-409B-B06E-2A1A677B202D}" dt="2021-05-05T07:59:18.846" v="2190" actId="478"/>
          <ac:picMkLst>
            <pc:docMk/>
            <pc:sldMk cId="3428993052" sldId="327"/>
            <ac:picMk id="9" creationId="{31B556B9-439B-490C-85D8-4D7926AB1409}"/>
          </ac:picMkLst>
        </pc:picChg>
        <pc:picChg chg="del">
          <ac:chgData name="Ellen Torfs" userId="c6aa1e10-4a12-4511-8c7c-135720d4f277" providerId="ADAL" clId="{CF325FB2-8F88-409B-B06E-2A1A677B202D}" dt="2021-05-04T15:16:06.966" v="1684" actId="478"/>
          <ac:picMkLst>
            <pc:docMk/>
            <pc:sldMk cId="3428993052" sldId="327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5T07:59:38.462" v="2192" actId="478"/>
          <ac:picMkLst>
            <pc:docMk/>
            <pc:sldMk cId="3428993052" sldId="327"/>
            <ac:picMk id="13" creationId="{E51E9EF7-613E-47C2-B1B4-520C9D30D3C6}"/>
          </ac:picMkLst>
        </pc:picChg>
        <pc:picChg chg="add mod">
          <ac:chgData name="Ellen Torfs" userId="c6aa1e10-4a12-4511-8c7c-135720d4f277" providerId="ADAL" clId="{CF325FB2-8F88-409B-B06E-2A1A677B202D}" dt="2021-05-04T15:21:10" v="1776" actId="1076"/>
          <ac:picMkLst>
            <pc:docMk/>
            <pc:sldMk cId="3428993052" sldId="327"/>
            <ac:picMk id="14" creationId="{F68301DC-7162-4BDA-8AE5-B2654C1057C1}"/>
          </ac:picMkLst>
        </pc:picChg>
        <pc:picChg chg="del">
          <ac:chgData name="Ellen Torfs" userId="c6aa1e10-4a12-4511-8c7c-135720d4f277" providerId="ADAL" clId="{CF325FB2-8F88-409B-B06E-2A1A677B202D}" dt="2021-05-04T15:16:38.651" v="1724" actId="478"/>
          <ac:picMkLst>
            <pc:docMk/>
            <pc:sldMk cId="3428993052" sldId="327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4T15:17:09.460" v="1768" actId="478"/>
          <ac:picMkLst>
            <pc:docMk/>
            <pc:sldMk cId="3428993052" sldId="327"/>
            <ac:picMk id="17" creationId="{D4F1BBD2-9B43-4846-971B-2CB66EC5DA38}"/>
          </ac:picMkLst>
        </pc:picChg>
        <pc:picChg chg="add mod">
          <ac:chgData name="Ellen Torfs" userId="c6aa1e10-4a12-4511-8c7c-135720d4f277" providerId="ADAL" clId="{CF325FB2-8F88-409B-B06E-2A1A677B202D}" dt="2021-05-04T15:21:33.778" v="1778" actId="1076"/>
          <ac:picMkLst>
            <pc:docMk/>
            <pc:sldMk cId="3428993052" sldId="327"/>
            <ac:picMk id="18" creationId="{496B5836-ACCC-49F4-8BFE-87CC193CA9C4}"/>
          </ac:picMkLst>
        </pc:picChg>
      </pc:sldChg>
      <pc:sldChg chg="del">
        <pc:chgData name="Ellen Torfs" userId="c6aa1e10-4a12-4511-8c7c-135720d4f277" providerId="ADAL" clId="{CF325FB2-8F88-409B-B06E-2A1A677B202D}" dt="2021-05-04T11:57:58.184" v="125" actId="2696"/>
        <pc:sldMkLst>
          <pc:docMk/>
          <pc:sldMk cId="1050161493" sldId="328"/>
        </pc:sldMkLst>
      </pc:sldChg>
      <pc:sldChg chg="modSp add">
        <pc:chgData name="Ellen Torfs" userId="c6aa1e10-4a12-4511-8c7c-135720d4f277" providerId="ADAL" clId="{CF325FB2-8F88-409B-B06E-2A1A677B202D}" dt="2021-05-05T10:45:56.607" v="3781" actId="20577"/>
        <pc:sldMkLst>
          <pc:docMk/>
          <pc:sldMk cId="1606174415" sldId="328"/>
        </pc:sldMkLst>
        <pc:spChg chg="mod">
          <ac:chgData name="Ellen Torfs" userId="c6aa1e10-4a12-4511-8c7c-135720d4f277" providerId="ADAL" clId="{CF325FB2-8F88-409B-B06E-2A1A677B202D}" dt="2021-05-05T10:45:56.607" v="3781" actId="20577"/>
          <ac:spMkLst>
            <pc:docMk/>
            <pc:sldMk cId="1606174415" sldId="328"/>
            <ac:spMk id="2" creationId="{D49DC83D-A8F2-4C31-8F85-EB4A9D2186CF}"/>
          </ac:spMkLst>
        </pc:spChg>
        <pc:spChg chg="mod">
          <ac:chgData name="Ellen Torfs" userId="c6aa1e10-4a12-4511-8c7c-135720d4f277" providerId="ADAL" clId="{CF325FB2-8F88-409B-B06E-2A1A677B202D}" dt="2021-05-04T16:14:01.377" v="1851" actId="20577"/>
          <ac:spMkLst>
            <pc:docMk/>
            <pc:sldMk cId="1606174415" sldId="328"/>
            <ac:spMk id="3" creationId="{E462F569-2DD6-4006-A3EE-252671794A38}"/>
          </ac:spMkLst>
        </pc:spChg>
      </pc:sldChg>
      <pc:sldChg chg="del">
        <pc:chgData name="Ellen Torfs" userId="c6aa1e10-4a12-4511-8c7c-135720d4f277" providerId="ADAL" clId="{CF325FB2-8F88-409B-B06E-2A1A677B202D}" dt="2021-05-04T11:57:58.368" v="126" actId="2696"/>
        <pc:sldMkLst>
          <pc:docMk/>
          <pc:sldMk cId="2271481475" sldId="329"/>
        </pc:sldMkLst>
      </pc:sldChg>
      <pc:sldChg chg="modSp add del">
        <pc:chgData name="Ellen Torfs" userId="c6aa1e10-4a12-4511-8c7c-135720d4f277" providerId="ADAL" clId="{CF325FB2-8F88-409B-B06E-2A1A677B202D}" dt="2021-05-05T08:08:33.455" v="2194" actId="2696"/>
        <pc:sldMkLst>
          <pc:docMk/>
          <pc:sldMk cId="3103182312" sldId="329"/>
        </pc:sldMkLst>
        <pc:spChg chg="mod">
          <ac:chgData name="Ellen Torfs" userId="c6aa1e10-4a12-4511-8c7c-135720d4f277" providerId="ADAL" clId="{CF325FB2-8F88-409B-B06E-2A1A677B202D}" dt="2021-05-05T07:56:43.560" v="2186" actId="404"/>
          <ac:spMkLst>
            <pc:docMk/>
            <pc:sldMk cId="3103182312" sldId="329"/>
            <ac:spMk id="3" creationId="{1EBDE353-E594-4DAE-B422-C92821703266}"/>
          </ac:spMkLst>
        </pc:spChg>
      </pc:sldChg>
      <pc:sldChg chg="add">
        <pc:chgData name="Ellen Torfs" userId="c6aa1e10-4a12-4511-8c7c-135720d4f277" providerId="ADAL" clId="{CF325FB2-8F88-409B-B06E-2A1A677B202D}" dt="2021-05-05T07:58:58.145" v="2187"/>
        <pc:sldMkLst>
          <pc:docMk/>
          <pc:sldMk cId="9087503" sldId="330"/>
        </pc:sldMkLst>
      </pc:sldChg>
      <pc:sldChg chg="del">
        <pc:chgData name="Ellen Torfs" userId="c6aa1e10-4a12-4511-8c7c-135720d4f277" providerId="ADAL" clId="{CF325FB2-8F88-409B-B06E-2A1A677B202D}" dt="2021-05-04T11:57:58.651" v="127" actId="2696"/>
        <pc:sldMkLst>
          <pc:docMk/>
          <pc:sldMk cId="4133310219" sldId="330"/>
        </pc:sldMkLst>
      </pc:sldChg>
      <pc:sldChg chg="addSp delSp modSp add mod setBg">
        <pc:chgData name="Ellen Torfs" userId="c6aa1e10-4a12-4511-8c7c-135720d4f277" providerId="ADAL" clId="{CF325FB2-8F88-409B-B06E-2A1A677B202D}" dt="2021-05-05T10:30:58.981" v="3364" actId="1076"/>
        <pc:sldMkLst>
          <pc:docMk/>
          <pc:sldMk cId="1634764460" sldId="331"/>
        </pc:sldMkLst>
        <pc:spChg chg="mod ord">
          <ac:chgData name="Ellen Torfs" userId="c6aa1e10-4a12-4511-8c7c-135720d4f277" providerId="ADAL" clId="{CF325FB2-8F88-409B-B06E-2A1A677B202D}" dt="2021-05-05T10:30:52.447" v="3363" actId="6549"/>
          <ac:spMkLst>
            <pc:docMk/>
            <pc:sldMk cId="1634764460" sldId="331"/>
            <ac:spMk id="2" creationId="{A13A779D-0F5E-4D7D-B17E-804D7898063A}"/>
          </ac:spMkLst>
        </pc:spChg>
        <pc:spChg chg="mod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3" creationId="{1F1B9AF0-B406-431D-96B0-78E16D81E7A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1" creationId="{6166C6D1-23AC-49C4-BA07-238E4E9F8CEB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3" creationId="{CD97A9F3-23E4-4B8E-BD38-8C08AA69FF91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5" creationId="{D39A73BA-713C-4649-8A2F-834D01751E9D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7" creationId="{DD63F128-A717-47EC-A567-0ACD2DBC604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9" creationId="{1C091803-41C2-48E0-9228-5148460C7479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21" creationId="{05CC4153-3F0D-4F4C-8F12-E8FC3FA40AEE}"/>
          </ac:spMkLst>
        </pc:spChg>
        <pc:picChg chg="add mod">
          <ac:chgData name="Ellen Torfs" userId="c6aa1e10-4a12-4511-8c7c-135720d4f277" providerId="ADAL" clId="{CF325FB2-8F88-409B-B06E-2A1A677B202D}" dt="2021-05-05T10:30:40.212" v="3362" actId="1076"/>
          <ac:picMkLst>
            <pc:docMk/>
            <pc:sldMk cId="1634764460" sldId="331"/>
            <ac:picMk id="4" creationId="{20468F9B-DDE9-4ACA-9569-C5CEE951D785}"/>
          </ac:picMkLst>
        </pc:picChg>
        <pc:picChg chg="add mod">
          <ac:chgData name="Ellen Torfs" userId="c6aa1e10-4a12-4511-8c7c-135720d4f277" providerId="ADAL" clId="{CF325FB2-8F88-409B-B06E-2A1A677B202D}" dt="2021-05-05T10:30:58.981" v="3364" actId="1076"/>
          <ac:picMkLst>
            <pc:docMk/>
            <pc:sldMk cId="1634764460" sldId="331"/>
            <ac:picMk id="5" creationId="{1FED7E6B-C942-4FA3-A444-41CB474CBB9D}"/>
          </ac:picMkLst>
        </pc:picChg>
        <pc:picChg chg="add mod">
          <ac:chgData name="Ellen Torfs" userId="c6aa1e10-4a12-4511-8c7c-135720d4f277" providerId="ADAL" clId="{CF325FB2-8F88-409B-B06E-2A1A677B202D}" dt="2021-05-05T10:30:37.309" v="3361" actId="1076"/>
          <ac:picMkLst>
            <pc:docMk/>
            <pc:sldMk cId="1634764460" sldId="331"/>
            <ac:picMk id="6" creationId="{159EF237-026A-439A-ADD1-56F76026CB62}"/>
          </ac:picMkLst>
        </pc:picChg>
      </pc:sldChg>
      <pc:sldChg chg="del">
        <pc:chgData name="Ellen Torfs" userId="c6aa1e10-4a12-4511-8c7c-135720d4f277" providerId="ADAL" clId="{CF325FB2-8F88-409B-B06E-2A1A677B202D}" dt="2021-05-04T11:57:58.905" v="128" actId="2696"/>
        <pc:sldMkLst>
          <pc:docMk/>
          <pc:sldMk cId="3444638712" sldId="331"/>
        </pc:sldMkLst>
      </pc:sldChg>
      <pc:sldChg chg="del">
        <pc:chgData name="Ellen Torfs" userId="c6aa1e10-4a12-4511-8c7c-135720d4f277" providerId="ADAL" clId="{CF325FB2-8F88-409B-B06E-2A1A677B202D}" dt="2021-05-04T11:57:59.095" v="129" actId="2696"/>
        <pc:sldMkLst>
          <pc:docMk/>
          <pc:sldMk cId="1104983944" sldId="332"/>
        </pc:sldMkLst>
      </pc:sldChg>
      <pc:sldChg chg="addSp delSp modSp add">
        <pc:chgData name="Ellen Torfs" userId="c6aa1e10-4a12-4511-8c7c-135720d4f277" providerId="ADAL" clId="{CF325FB2-8F88-409B-B06E-2A1A677B202D}" dt="2021-05-05T14:58:57.946" v="5958" actId="20577"/>
        <pc:sldMkLst>
          <pc:docMk/>
          <pc:sldMk cId="1565163707" sldId="332"/>
        </pc:sldMkLst>
        <pc:spChg chg="del">
          <ac:chgData name="Ellen Torfs" userId="c6aa1e10-4a12-4511-8c7c-135720d4f277" providerId="ADAL" clId="{CF325FB2-8F88-409B-B06E-2A1A677B202D}" dt="2021-05-05T10:32:57.617" v="3381" actId="478"/>
          <ac:spMkLst>
            <pc:docMk/>
            <pc:sldMk cId="1565163707" sldId="332"/>
            <ac:spMk id="5" creationId="{5E533F76-166D-4CCA-A3F3-FC834710B2FF}"/>
          </ac:spMkLst>
        </pc:spChg>
        <pc:spChg chg="del">
          <ac:chgData name="Ellen Torfs" userId="c6aa1e10-4a12-4511-8c7c-135720d4f277" providerId="ADAL" clId="{CF325FB2-8F88-409B-B06E-2A1A677B202D}" dt="2021-05-05T10:32:59.793" v="3382" actId="478"/>
          <ac:spMkLst>
            <pc:docMk/>
            <pc:sldMk cId="1565163707" sldId="332"/>
            <ac:spMk id="6" creationId="{156C3505-C3B0-4FA3-B77E-0E1A5CEC034D}"/>
          </ac:spMkLst>
        </pc:spChg>
        <pc:spChg chg="mod">
          <ac:chgData name="Ellen Torfs" userId="c6aa1e10-4a12-4511-8c7c-135720d4f277" providerId="ADAL" clId="{CF325FB2-8F88-409B-B06E-2A1A677B202D}" dt="2021-05-05T14:58:57.946" v="5958" actId="20577"/>
          <ac:spMkLst>
            <pc:docMk/>
            <pc:sldMk cId="1565163707" sldId="332"/>
            <ac:spMk id="11" creationId="{E5D386F0-773A-40D6-89EF-92C3635C337F}"/>
          </ac:spMkLst>
        </pc:spChg>
        <pc:spChg chg="del mod">
          <ac:chgData name="Ellen Torfs" userId="c6aa1e10-4a12-4511-8c7c-135720d4f277" providerId="ADAL" clId="{CF325FB2-8F88-409B-B06E-2A1A677B202D}" dt="2021-05-05T10:33:13.576" v="3390" actId="478"/>
          <ac:spMkLst>
            <pc:docMk/>
            <pc:sldMk cId="1565163707" sldId="332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5T10:35:13.916" v="3498" actId="1076"/>
          <ac:picMkLst>
            <pc:docMk/>
            <pc:sldMk cId="1565163707" sldId="332"/>
            <ac:picMk id="2" creationId="{FBCABA96-EBAA-4727-A60C-02016CC8F131}"/>
          </ac:picMkLst>
        </pc:picChg>
        <pc:picChg chg="del">
          <ac:chgData name="Ellen Torfs" userId="c6aa1e10-4a12-4511-8c7c-135720d4f277" providerId="ADAL" clId="{CF325FB2-8F88-409B-B06E-2A1A677B202D}" dt="2021-05-05T10:32:30.975" v="3366" actId="478"/>
          <ac:picMkLst>
            <pc:docMk/>
            <pc:sldMk cId="1565163707" sldId="332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5T10:35:15.197" v="3499" actId="1076"/>
          <ac:picMkLst>
            <pc:docMk/>
            <pc:sldMk cId="1565163707" sldId="332"/>
            <ac:picMk id="7" creationId="{2B8A65ED-7298-4C9A-A448-13A58FEAE873}"/>
          </ac:picMkLst>
        </pc:picChg>
        <pc:picChg chg="add mod">
          <ac:chgData name="Ellen Torfs" userId="c6aa1e10-4a12-4511-8c7c-135720d4f277" providerId="ADAL" clId="{CF325FB2-8F88-409B-B06E-2A1A677B202D}" dt="2021-05-05T10:35:35.581" v="3501" actId="1076"/>
          <ac:picMkLst>
            <pc:docMk/>
            <pc:sldMk cId="1565163707" sldId="332"/>
            <ac:picMk id="9" creationId="{06B8BC7A-138F-4217-9510-60AA6B38075F}"/>
          </ac:picMkLst>
        </pc:picChg>
        <pc:picChg chg="del">
          <ac:chgData name="Ellen Torfs" userId="c6aa1e10-4a12-4511-8c7c-135720d4f277" providerId="ADAL" clId="{CF325FB2-8F88-409B-B06E-2A1A677B202D}" dt="2021-05-05T10:32:31.984" v="3367" actId="478"/>
          <ac:picMkLst>
            <pc:docMk/>
            <pc:sldMk cId="1565163707" sldId="332"/>
            <ac:picMk id="10" creationId="{58C0BBBE-ED29-4DC6-9B4E-83BE8D885CA8}"/>
          </ac:picMkLst>
        </pc:picChg>
        <pc:picChg chg="del mod">
          <ac:chgData name="Ellen Torfs" userId="c6aa1e10-4a12-4511-8c7c-135720d4f277" providerId="ADAL" clId="{CF325FB2-8F88-409B-B06E-2A1A677B202D}" dt="2021-05-05T10:33:11.027" v="3388" actId="478"/>
          <ac:picMkLst>
            <pc:docMk/>
            <pc:sldMk cId="1565163707" sldId="332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5T10:33:15.661" v="3391" actId="478"/>
          <ac:picMkLst>
            <pc:docMk/>
            <pc:sldMk cId="1565163707" sldId="332"/>
            <ac:picMk id="17" creationId="{D4F1BBD2-9B43-4846-971B-2CB66EC5DA38}"/>
          </ac:picMkLst>
        </pc:picChg>
        <pc:cxnChg chg="add del">
          <ac:chgData name="Ellen Torfs" userId="c6aa1e10-4a12-4511-8c7c-135720d4f277" providerId="ADAL" clId="{CF325FB2-8F88-409B-B06E-2A1A677B202D}" dt="2021-05-05T10:33:08.130" v="3385" actId="478"/>
          <ac:cxnSpMkLst>
            <pc:docMk/>
            <pc:sldMk cId="1565163707" sldId="332"/>
            <ac:cxnSpMk id="8" creationId="{B1655F72-758C-44C8-B248-EA7BA2F0EB03}"/>
          </ac:cxnSpMkLst>
        </pc:cxnChg>
        <pc:cxnChg chg="del">
          <ac:chgData name="Ellen Torfs" userId="c6aa1e10-4a12-4511-8c7c-135720d4f277" providerId="ADAL" clId="{CF325FB2-8F88-409B-B06E-2A1A677B202D}" dt="2021-05-05T10:33:10.332" v="3386" actId="478"/>
          <ac:cxnSpMkLst>
            <pc:docMk/>
            <pc:sldMk cId="1565163707" sldId="332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9.298" v="130" actId="2696"/>
        <pc:sldMkLst>
          <pc:docMk/>
          <pc:sldMk cId="735339201" sldId="333"/>
        </pc:sldMkLst>
      </pc:sldChg>
      <pc:sldChg chg="addSp delSp modSp add">
        <pc:chgData name="Ellen Torfs" userId="c6aa1e10-4a12-4511-8c7c-135720d4f277" providerId="ADAL" clId="{CF325FB2-8F88-409B-B06E-2A1A677B202D}" dt="2021-05-05T10:41:07.015" v="3613" actId="20577"/>
        <pc:sldMkLst>
          <pc:docMk/>
          <pc:sldMk cId="1426867083" sldId="333"/>
        </pc:sldMkLst>
        <pc:spChg chg="mod">
          <ac:chgData name="Ellen Torfs" userId="c6aa1e10-4a12-4511-8c7c-135720d4f277" providerId="ADAL" clId="{CF325FB2-8F88-409B-B06E-2A1A677B202D}" dt="2021-05-05T10:39:00.370" v="3588" actId="20577"/>
          <ac:spMkLst>
            <pc:docMk/>
            <pc:sldMk cId="1426867083" sldId="333"/>
            <ac:spMk id="3" creationId="{661DCB7C-8D72-4703-9835-C6D6C30E4953}"/>
          </ac:spMkLst>
        </pc:spChg>
        <pc:spChg chg="mod">
          <ac:chgData name="Ellen Torfs" userId="c6aa1e10-4a12-4511-8c7c-135720d4f277" providerId="ADAL" clId="{CF325FB2-8F88-409B-B06E-2A1A677B202D}" dt="2021-05-05T10:41:07.015" v="3613" actId="20577"/>
          <ac:spMkLst>
            <pc:docMk/>
            <pc:sldMk cId="1426867083" sldId="333"/>
            <ac:spMk id="11" creationId="{E5D386F0-773A-40D6-89EF-92C3635C337F}"/>
          </ac:spMkLst>
        </pc:spChg>
        <pc:picChg chg="del">
          <ac:chgData name="Ellen Torfs" userId="c6aa1e10-4a12-4511-8c7c-135720d4f277" providerId="ADAL" clId="{CF325FB2-8F88-409B-B06E-2A1A677B202D}" dt="2021-05-05T10:39:42.270" v="3589" actId="478"/>
          <ac:picMkLst>
            <pc:docMk/>
            <pc:sldMk cId="1426867083" sldId="333"/>
            <ac:picMk id="2" creationId="{FBCABA96-EBAA-4727-A60C-02016CC8F131}"/>
          </ac:picMkLst>
        </pc:picChg>
        <pc:picChg chg="add mod">
          <ac:chgData name="Ellen Torfs" userId="c6aa1e10-4a12-4511-8c7c-135720d4f277" providerId="ADAL" clId="{CF325FB2-8F88-409B-B06E-2A1A677B202D}" dt="2021-05-05T10:40:37.286" v="3598" actId="1076"/>
          <ac:picMkLst>
            <pc:docMk/>
            <pc:sldMk cId="1426867083" sldId="333"/>
            <ac:picMk id="4" creationId="{4A8167F9-9242-4964-A096-08EE49E79665}"/>
          </ac:picMkLst>
        </pc:picChg>
        <pc:picChg chg="del">
          <ac:chgData name="Ellen Torfs" userId="c6aa1e10-4a12-4511-8c7c-135720d4f277" providerId="ADAL" clId="{CF325FB2-8F88-409B-B06E-2A1A677B202D}" dt="2021-05-05T10:39:49.374" v="3593" actId="478"/>
          <ac:picMkLst>
            <pc:docMk/>
            <pc:sldMk cId="1426867083" sldId="333"/>
            <ac:picMk id="7" creationId="{2B8A65ED-7298-4C9A-A448-13A58FEAE873}"/>
          </ac:picMkLst>
        </pc:picChg>
        <pc:picChg chg="del">
          <ac:chgData name="Ellen Torfs" userId="c6aa1e10-4a12-4511-8c7c-135720d4f277" providerId="ADAL" clId="{CF325FB2-8F88-409B-B06E-2A1A677B202D}" dt="2021-05-05T10:39:48.699" v="3592" actId="478"/>
          <ac:picMkLst>
            <pc:docMk/>
            <pc:sldMk cId="1426867083" sldId="333"/>
            <ac:picMk id="9" creationId="{06B8BC7A-138F-4217-9510-60AA6B38075F}"/>
          </ac:picMkLst>
        </pc:picChg>
      </pc:sldChg>
      <pc:sldChg chg="del">
        <pc:chgData name="Ellen Torfs" userId="c6aa1e10-4a12-4511-8c7c-135720d4f277" providerId="ADAL" clId="{CF325FB2-8F88-409B-B06E-2A1A677B202D}" dt="2021-05-04T11:57:59.750" v="131" actId="2696"/>
        <pc:sldMkLst>
          <pc:docMk/>
          <pc:sldMk cId="562029108" sldId="334"/>
        </pc:sldMkLst>
      </pc:sldChg>
      <pc:sldChg chg="addSp delSp modSp add">
        <pc:chgData name="Ellen Torfs" userId="c6aa1e10-4a12-4511-8c7c-135720d4f277" providerId="ADAL" clId="{CF325FB2-8F88-409B-B06E-2A1A677B202D}" dt="2021-05-05T14:02:56.065" v="5484" actId="20577"/>
        <pc:sldMkLst>
          <pc:docMk/>
          <pc:sldMk cId="2359379156" sldId="334"/>
        </pc:sldMkLst>
        <pc:spChg chg="mod">
          <ac:chgData name="Ellen Torfs" userId="c6aa1e10-4a12-4511-8c7c-135720d4f277" providerId="ADAL" clId="{CF325FB2-8F88-409B-B06E-2A1A677B202D}" dt="2021-05-05T14:02:56.065" v="5484" actId="20577"/>
          <ac:spMkLst>
            <pc:docMk/>
            <pc:sldMk cId="2359379156" sldId="334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36:49.423" v="4345" actId="20577"/>
          <ac:spMkLst>
            <pc:docMk/>
            <pc:sldMk cId="2359379156" sldId="334"/>
            <ac:spMk id="3" creationId="{DC612EF4-10E1-4D8F-8F02-7674476DF8D1}"/>
          </ac:spMkLst>
        </pc:spChg>
        <pc:spChg chg="add del">
          <ac:chgData name="Ellen Torfs" userId="c6aa1e10-4a12-4511-8c7c-135720d4f277" providerId="ADAL" clId="{CF325FB2-8F88-409B-B06E-2A1A677B202D}" dt="2021-05-05T13:33:08.127" v="4209" actId="478"/>
          <ac:spMkLst>
            <pc:docMk/>
            <pc:sldMk cId="2359379156" sldId="334"/>
            <ac:spMk id="5" creationId="{DBB8511B-27AD-4EEE-A163-139AB5C9AED3}"/>
          </ac:spMkLst>
        </pc:spChg>
        <pc:spChg chg="add mod">
          <ac:chgData name="Ellen Torfs" userId="c6aa1e10-4a12-4511-8c7c-135720d4f277" providerId="ADAL" clId="{CF325FB2-8F88-409B-B06E-2A1A677B202D}" dt="2021-05-05T13:44:48.586" v="4801"/>
          <ac:spMkLst>
            <pc:docMk/>
            <pc:sldMk cId="2359379156" sldId="334"/>
            <ac:spMk id="7" creationId="{0FF0278E-FD82-4D04-831C-5E8442E748A8}"/>
          </ac:spMkLst>
        </pc:spChg>
        <pc:picChg chg="add mod">
          <ac:chgData name="Ellen Torfs" userId="c6aa1e10-4a12-4511-8c7c-135720d4f277" providerId="ADAL" clId="{CF325FB2-8F88-409B-B06E-2A1A677B202D}" dt="2021-05-05T13:44:35.255" v="4798" actId="1076"/>
          <ac:picMkLst>
            <pc:docMk/>
            <pc:sldMk cId="2359379156" sldId="334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3:45:14.143" v="4807" actId="1076"/>
          <ac:picMkLst>
            <pc:docMk/>
            <pc:sldMk cId="2359379156" sldId="334"/>
            <ac:picMk id="6" creationId="{651FF8CA-6B10-4EDF-A8DD-8393A181ADB6}"/>
          </ac:picMkLst>
        </pc:picChg>
      </pc:sldChg>
      <pc:sldChg chg="del">
        <pc:chgData name="Ellen Torfs" userId="c6aa1e10-4a12-4511-8c7c-135720d4f277" providerId="ADAL" clId="{CF325FB2-8F88-409B-B06E-2A1A677B202D}" dt="2021-05-04T11:58:00.194" v="132" actId="2696"/>
        <pc:sldMkLst>
          <pc:docMk/>
          <pc:sldMk cId="912438961" sldId="335"/>
        </pc:sldMkLst>
      </pc:sldChg>
      <pc:sldChg chg="addSp delSp modSp add">
        <pc:chgData name="Ellen Torfs" userId="c6aa1e10-4a12-4511-8c7c-135720d4f277" providerId="ADAL" clId="{CF325FB2-8F88-409B-B06E-2A1A677B202D}" dt="2021-05-05T14:42:07.957" v="5678" actId="1076"/>
        <pc:sldMkLst>
          <pc:docMk/>
          <pc:sldMk cId="1483461869" sldId="335"/>
        </pc:sldMkLst>
        <pc:spChg chg="mod">
          <ac:chgData name="Ellen Torfs" userId="c6aa1e10-4a12-4511-8c7c-135720d4f277" providerId="ADAL" clId="{CF325FB2-8F88-409B-B06E-2A1A677B202D}" dt="2021-05-05T14:42:02.723" v="5677" actId="20577"/>
          <ac:spMkLst>
            <pc:docMk/>
            <pc:sldMk cId="1483461869" sldId="335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04:36.731" v="5608" actId="20577"/>
          <ac:spMkLst>
            <pc:docMk/>
            <pc:sldMk cId="1483461869" sldId="335"/>
            <ac:spMk id="3" creationId="{DC612EF4-10E1-4D8F-8F02-7674476DF8D1}"/>
          </ac:spMkLst>
        </pc:spChg>
        <pc:picChg chg="del">
          <ac:chgData name="Ellen Torfs" userId="c6aa1e10-4a12-4511-8c7c-135720d4f277" providerId="ADAL" clId="{CF325FB2-8F88-409B-B06E-2A1A677B202D}" dt="2021-05-05T13:34:13.728" v="4239" actId="478"/>
          <ac:picMkLst>
            <pc:docMk/>
            <pc:sldMk cId="1483461869" sldId="335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4:42:07.957" v="5678" actId="1076"/>
          <ac:picMkLst>
            <pc:docMk/>
            <pc:sldMk cId="1483461869" sldId="335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505" v="133" actId="2696"/>
        <pc:sldMkLst>
          <pc:docMk/>
          <pc:sldMk cId="3068087690" sldId="336"/>
        </pc:sldMkLst>
      </pc:sldChg>
      <pc:sldChg chg="addSp delSp modSp add">
        <pc:chgData name="Ellen Torfs" userId="c6aa1e10-4a12-4511-8c7c-135720d4f277" providerId="ADAL" clId="{CF325FB2-8F88-409B-B06E-2A1A677B202D}" dt="2021-05-05T14:01:32.414" v="5435" actId="1076"/>
        <pc:sldMkLst>
          <pc:docMk/>
          <pc:sldMk cId="4112417791" sldId="336"/>
        </pc:sldMkLst>
        <pc:spChg chg="mod">
          <ac:chgData name="Ellen Torfs" userId="c6aa1e10-4a12-4511-8c7c-135720d4f277" providerId="ADAL" clId="{CF325FB2-8F88-409B-B06E-2A1A677B202D}" dt="2021-05-05T13:48:57.613" v="4989" actId="27636"/>
          <ac:spMkLst>
            <pc:docMk/>
            <pc:sldMk cId="4112417791" sldId="336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48:53.390" v="4987" actId="20577"/>
          <ac:spMkLst>
            <pc:docMk/>
            <pc:sldMk cId="4112417791" sldId="336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3:49:26.542" v="5004"/>
          <ac:spMkLst>
            <pc:docMk/>
            <pc:sldMk cId="4112417791" sldId="336"/>
            <ac:spMk id="5" creationId="{B947DAE2-F274-4680-A68D-D37F6C33B91A}"/>
          </ac:spMkLst>
        </pc:spChg>
        <pc:spChg chg="del">
          <ac:chgData name="Ellen Torfs" userId="c6aa1e10-4a12-4511-8c7c-135720d4f277" providerId="ADAL" clId="{CF325FB2-8F88-409B-B06E-2A1A677B202D}" dt="2021-05-05T13:48:20.665" v="4943" actId="478"/>
          <ac:spMkLst>
            <pc:docMk/>
            <pc:sldMk cId="4112417791" sldId="336"/>
            <ac:spMk id="7" creationId="{0FF0278E-FD82-4D04-831C-5E8442E748A8}"/>
          </ac:spMkLst>
        </pc:spChg>
        <pc:spChg chg="add del mod">
          <ac:chgData name="Ellen Torfs" userId="c6aa1e10-4a12-4511-8c7c-135720d4f277" providerId="ADAL" clId="{CF325FB2-8F88-409B-B06E-2A1A677B202D}" dt="2021-05-05T13:49:26.542" v="5004"/>
          <ac:spMkLst>
            <pc:docMk/>
            <pc:sldMk cId="4112417791" sldId="336"/>
            <ac:spMk id="8" creationId="{23C372EF-C626-4482-A2AD-D7D5B0DFDDA7}"/>
          </ac:spMkLst>
        </pc:spChg>
        <pc:spChg chg="add mod">
          <ac:chgData name="Ellen Torfs" userId="c6aa1e10-4a12-4511-8c7c-135720d4f277" providerId="ADAL" clId="{CF325FB2-8F88-409B-B06E-2A1A677B202D}" dt="2021-05-05T13:49:24.006" v="4997" actId="207"/>
          <ac:spMkLst>
            <pc:docMk/>
            <pc:sldMk cId="4112417791" sldId="336"/>
            <ac:spMk id="9" creationId="{3EC2120A-57A1-48EB-8211-1BC342C7392F}"/>
          </ac:spMkLst>
        </pc:spChg>
        <pc:spChg chg="add mod">
          <ac:chgData name="Ellen Torfs" userId="c6aa1e10-4a12-4511-8c7c-135720d4f277" providerId="ADAL" clId="{CF325FB2-8F88-409B-B06E-2A1A677B202D}" dt="2021-05-05T13:49:24.011" v="5003" actId="207"/>
          <ac:spMkLst>
            <pc:docMk/>
            <pc:sldMk cId="4112417791" sldId="336"/>
            <ac:spMk id="10" creationId="{FB8D61DF-F0F2-492B-AA90-240AFE55B549}"/>
          </ac:spMkLst>
        </pc:spChg>
        <pc:spChg chg="add mod">
          <ac:chgData name="Ellen Torfs" userId="c6aa1e10-4a12-4511-8c7c-135720d4f277" providerId="ADAL" clId="{CF325FB2-8F88-409B-B06E-2A1A677B202D}" dt="2021-05-05T13:49:26.551" v="5010" actId="207"/>
          <ac:spMkLst>
            <pc:docMk/>
            <pc:sldMk cId="4112417791" sldId="336"/>
            <ac:spMk id="11" creationId="{FB9AF02B-E345-4319-99C9-7EDF530E6CE1}"/>
          </ac:spMkLst>
        </pc:spChg>
        <pc:spChg chg="add mod">
          <ac:chgData name="Ellen Torfs" userId="c6aa1e10-4a12-4511-8c7c-135720d4f277" providerId="ADAL" clId="{CF325FB2-8F88-409B-B06E-2A1A677B202D}" dt="2021-05-05T13:49:26.556" v="5016" actId="207"/>
          <ac:spMkLst>
            <pc:docMk/>
            <pc:sldMk cId="4112417791" sldId="336"/>
            <ac:spMk id="12" creationId="{9061A36A-9084-4203-904D-CF2CE90DB09C}"/>
          </ac:spMkLst>
        </pc:spChg>
        <pc:spChg chg="add mod">
          <ac:chgData name="Ellen Torfs" userId="c6aa1e10-4a12-4511-8c7c-135720d4f277" providerId="ADAL" clId="{CF325FB2-8F88-409B-B06E-2A1A677B202D}" dt="2021-05-05T13:59:37.695" v="5425" actId="20577"/>
          <ac:spMkLst>
            <pc:docMk/>
            <pc:sldMk cId="4112417791" sldId="336"/>
            <ac:spMk id="14" creationId="{FDC3768D-EDF9-4566-BB12-A282FB828851}"/>
          </ac:spMkLst>
        </pc:spChg>
        <pc:picChg chg="del">
          <ac:chgData name="Ellen Torfs" userId="c6aa1e10-4a12-4511-8c7c-135720d4f277" providerId="ADAL" clId="{CF325FB2-8F88-409B-B06E-2A1A677B202D}" dt="2021-05-05T13:48:15.414" v="4940" actId="478"/>
          <ac:picMkLst>
            <pc:docMk/>
            <pc:sldMk cId="4112417791" sldId="336"/>
            <ac:picMk id="4" creationId="{BA9D1FA0-0667-423C-BB7D-25CEB455B64B}"/>
          </ac:picMkLst>
        </pc:picChg>
        <pc:picChg chg="del">
          <ac:chgData name="Ellen Torfs" userId="c6aa1e10-4a12-4511-8c7c-135720d4f277" providerId="ADAL" clId="{CF325FB2-8F88-409B-B06E-2A1A677B202D}" dt="2021-05-05T13:49:11.737" v="4990"/>
          <ac:picMkLst>
            <pc:docMk/>
            <pc:sldMk cId="4112417791" sldId="336"/>
            <ac:picMk id="6" creationId="{651FF8CA-6B10-4EDF-A8DD-8393A181ADB6}"/>
          </ac:picMkLst>
        </pc:picChg>
        <pc:picChg chg="add mod">
          <ac:chgData name="Ellen Torfs" userId="c6aa1e10-4a12-4511-8c7c-135720d4f277" providerId="ADAL" clId="{CF325FB2-8F88-409B-B06E-2A1A677B202D}" dt="2021-05-05T14:00:57.694" v="5431" actId="1076"/>
          <ac:picMkLst>
            <pc:docMk/>
            <pc:sldMk cId="4112417791" sldId="336"/>
            <ac:picMk id="13" creationId="{F7AC352B-AC1F-4BD6-8D9E-E12FB280FAD7}"/>
          </ac:picMkLst>
        </pc:picChg>
        <pc:picChg chg="add mod">
          <ac:chgData name="Ellen Torfs" userId="c6aa1e10-4a12-4511-8c7c-135720d4f277" providerId="ADAL" clId="{CF325FB2-8F88-409B-B06E-2A1A677B202D}" dt="2021-05-05T14:01:01.414" v="5432" actId="1076"/>
          <ac:picMkLst>
            <pc:docMk/>
            <pc:sldMk cId="4112417791" sldId="336"/>
            <ac:picMk id="15" creationId="{22015327-69C6-4DF9-AE02-5D4228453DA5}"/>
          </ac:picMkLst>
        </pc:picChg>
        <pc:picChg chg="add mod">
          <ac:chgData name="Ellen Torfs" userId="c6aa1e10-4a12-4511-8c7c-135720d4f277" providerId="ADAL" clId="{CF325FB2-8F88-409B-B06E-2A1A677B202D}" dt="2021-05-05T14:01:32.414" v="5435" actId="1076"/>
          <ac:picMkLst>
            <pc:docMk/>
            <pc:sldMk cId="4112417791" sldId="336"/>
            <ac:picMk id="16" creationId="{77800810-2D5A-40A9-8A63-6F40A6E5380C}"/>
          </ac:picMkLst>
        </pc:picChg>
      </pc:sldChg>
      <pc:sldChg chg="del">
        <pc:chgData name="Ellen Torfs" userId="c6aa1e10-4a12-4511-8c7c-135720d4f277" providerId="ADAL" clId="{CF325FB2-8F88-409B-B06E-2A1A677B202D}" dt="2021-05-04T11:58:00.712" v="134" actId="2696"/>
        <pc:sldMkLst>
          <pc:docMk/>
          <pc:sldMk cId="3369556687" sldId="337"/>
        </pc:sldMkLst>
      </pc:sldChg>
      <pc:sldChg chg="addSp delSp modSp add">
        <pc:chgData name="Ellen Torfs" userId="c6aa1e10-4a12-4511-8c7c-135720d4f277" providerId="ADAL" clId="{CF325FB2-8F88-409B-B06E-2A1A677B202D}" dt="2021-05-05T14:56:38.115" v="5940" actId="403"/>
        <pc:sldMkLst>
          <pc:docMk/>
          <pc:sldMk cId="3675941279" sldId="337"/>
        </pc:sldMkLst>
        <pc:spChg chg="del mod">
          <ac:chgData name="Ellen Torfs" userId="c6aa1e10-4a12-4511-8c7c-135720d4f277" providerId="ADAL" clId="{CF325FB2-8F88-409B-B06E-2A1A677B202D}" dt="2021-05-05T14:43:31.191" v="5682" actId="478"/>
          <ac:spMkLst>
            <pc:docMk/>
            <pc:sldMk cId="3675941279" sldId="337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48:44.732" v="5831" actId="404"/>
          <ac:spMkLst>
            <pc:docMk/>
            <pc:sldMk cId="3675941279" sldId="337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4:45:55.378" v="5753" actId="478"/>
          <ac:spMkLst>
            <pc:docMk/>
            <pc:sldMk cId="3675941279" sldId="337"/>
            <ac:spMk id="6" creationId="{D52763C9-EFF1-4DA7-87B3-7AA351BFF6BE}"/>
          </ac:spMkLst>
        </pc:spChg>
        <pc:spChg chg="add mod">
          <ac:chgData name="Ellen Torfs" userId="c6aa1e10-4a12-4511-8c7c-135720d4f277" providerId="ADAL" clId="{CF325FB2-8F88-409B-B06E-2A1A677B202D}" dt="2021-05-05T14:47:21.220" v="5796" actId="14100"/>
          <ac:spMkLst>
            <pc:docMk/>
            <pc:sldMk cId="3675941279" sldId="337"/>
            <ac:spMk id="7" creationId="{2C613987-1302-4C7E-86FF-3F4D6123CA4A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8" creationId="{5D229BA1-D3C7-4C08-8C59-59F86335C25D}"/>
          </ac:spMkLst>
        </pc:spChg>
        <pc:spChg chg="add mod">
          <ac:chgData name="Ellen Torfs" userId="c6aa1e10-4a12-4511-8c7c-135720d4f277" providerId="ADAL" clId="{CF325FB2-8F88-409B-B06E-2A1A677B202D}" dt="2021-05-05T14:47:15.269" v="5795" actId="14100"/>
          <ac:spMkLst>
            <pc:docMk/>
            <pc:sldMk cId="3675941279" sldId="337"/>
            <ac:spMk id="9" creationId="{5F08D81E-6F64-4D93-AC46-BC4D124826A2}"/>
          </ac:spMkLst>
        </pc:spChg>
        <pc:spChg chg="add del">
          <ac:chgData name="Ellen Torfs" userId="c6aa1e10-4a12-4511-8c7c-135720d4f277" providerId="ADAL" clId="{CF325FB2-8F88-409B-B06E-2A1A677B202D}" dt="2021-05-05T14:46:01.042" v="5755" actId="478"/>
          <ac:spMkLst>
            <pc:docMk/>
            <pc:sldMk cId="3675941279" sldId="337"/>
            <ac:spMk id="10" creationId="{B05692A5-48ED-4BAA-8F21-5D352E517625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11" creationId="{CE6482FF-058F-4297-A483-9A47909EEB8C}"/>
          </ac:spMkLst>
        </pc:spChg>
        <pc:spChg chg="add mod">
          <ac:chgData name="Ellen Torfs" userId="c6aa1e10-4a12-4511-8c7c-135720d4f277" providerId="ADAL" clId="{CF325FB2-8F88-409B-B06E-2A1A677B202D}" dt="2021-05-05T14:47:55.700" v="5804" actId="14100"/>
          <ac:spMkLst>
            <pc:docMk/>
            <pc:sldMk cId="3675941279" sldId="337"/>
            <ac:spMk id="12" creationId="{CE652EF5-F58C-4277-A9CB-6A2335679EF7}"/>
          </ac:spMkLst>
        </pc:spChg>
        <pc:spChg chg="add mod">
          <ac:chgData name="Ellen Torfs" userId="c6aa1e10-4a12-4511-8c7c-135720d4f277" providerId="ADAL" clId="{CF325FB2-8F88-409B-B06E-2A1A677B202D}" dt="2021-05-05T14:56:38.115" v="5940" actId="403"/>
          <ac:spMkLst>
            <pc:docMk/>
            <pc:sldMk cId="3675941279" sldId="337"/>
            <ac:spMk id="13" creationId="{F1373CA7-F5A4-46F0-B85A-6E545420E06D}"/>
          </ac:spMkLst>
        </pc:spChg>
        <pc:spChg chg="add mod">
          <ac:chgData name="Ellen Torfs" userId="c6aa1e10-4a12-4511-8c7c-135720d4f277" providerId="ADAL" clId="{CF325FB2-8F88-409B-B06E-2A1A677B202D}" dt="2021-05-05T14:50:01.549" v="5863" actId="1076"/>
          <ac:spMkLst>
            <pc:docMk/>
            <pc:sldMk cId="3675941279" sldId="337"/>
            <ac:spMk id="14" creationId="{7B456101-0B32-449B-81F7-A29A7CBFAD85}"/>
          </ac:spMkLst>
        </pc:spChg>
        <pc:picChg chg="add mod modCrop">
          <ac:chgData name="Ellen Torfs" userId="c6aa1e10-4a12-4511-8c7c-135720d4f277" providerId="ADAL" clId="{CF325FB2-8F88-409B-B06E-2A1A677B202D}" dt="2021-05-05T14:46:49.948" v="5791" actId="1076"/>
          <ac:picMkLst>
            <pc:docMk/>
            <pc:sldMk cId="3675941279" sldId="337"/>
            <ac:picMk id="4" creationId="{F5883CB9-15E0-4DA4-8BE8-F955D0131F67}"/>
          </ac:picMkLst>
        </pc:picChg>
        <pc:picChg chg="del">
          <ac:chgData name="Ellen Torfs" userId="c6aa1e10-4a12-4511-8c7c-135720d4f277" providerId="ADAL" clId="{CF325FB2-8F88-409B-B06E-2A1A677B202D}" dt="2021-05-05T14:04:56.656" v="5614" actId="478"/>
          <ac:picMkLst>
            <pc:docMk/>
            <pc:sldMk cId="3675941279" sldId="337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797" v="136" actId="2696"/>
        <pc:sldMkLst>
          <pc:docMk/>
          <pc:sldMk cId="339898329" sldId="338"/>
        </pc:sldMkLst>
      </pc:sldChg>
      <pc:sldChg chg="add del">
        <pc:chgData name="Ellen Torfs" userId="c6aa1e10-4a12-4511-8c7c-135720d4f277" providerId="ADAL" clId="{CF325FB2-8F88-409B-B06E-2A1A677B202D}" dt="2021-05-05T14:53:09.586" v="5893" actId="2696"/>
        <pc:sldMkLst>
          <pc:docMk/>
          <pc:sldMk cId="3657686834" sldId="338"/>
        </pc:sldMkLst>
      </pc:sldChg>
      <pc:sldChg chg="modSp add">
        <pc:chgData name="Ellen Torfs" userId="c6aa1e10-4a12-4511-8c7c-135720d4f277" providerId="ADAL" clId="{CF325FB2-8F88-409B-B06E-2A1A677B202D}" dt="2021-05-05T14:53:27.480" v="5901" actId="20577"/>
        <pc:sldMkLst>
          <pc:docMk/>
          <pc:sldMk cId="3674749518" sldId="338"/>
        </pc:sldMkLst>
        <pc:spChg chg="mod">
          <ac:chgData name="Ellen Torfs" userId="c6aa1e10-4a12-4511-8c7c-135720d4f277" providerId="ADAL" clId="{CF325FB2-8F88-409B-B06E-2A1A677B202D}" dt="2021-05-05T14:53:17.102" v="5895" actId="6549"/>
          <ac:spMkLst>
            <pc:docMk/>
            <pc:sldMk cId="3674749518" sldId="338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5T14:53:19.418" v="5896" actId="6549"/>
          <ac:spMkLst>
            <pc:docMk/>
            <pc:sldMk cId="3674749518" sldId="338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22.732" v="5897" actId="20577"/>
          <ac:spMkLst>
            <pc:docMk/>
            <pc:sldMk cId="3674749518" sldId="338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27.480" v="5901" actId="20577"/>
          <ac:spMkLst>
            <pc:docMk/>
            <pc:sldMk cId="3674749518" sldId="338"/>
            <ac:spMk id="14" creationId="{C197D339-7B0C-4807-BD7A-ACF32B8A9020}"/>
          </ac:spMkLst>
        </pc:spChg>
      </pc:sldChg>
      <pc:sldChg chg="modSp add">
        <pc:chgData name="Ellen Torfs" userId="c6aa1e10-4a12-4511-8c7c-135720d4f277" providerId="ADAL" clId="{CF325FB2-8F88-409B-B06E-2A1A677B202D}" dt="2021-05-05T14:53:43.702" v="5908" actId="20577"/>
        <pc:sldMkLst>
          <pc:docMk/>
          <pc:sldMk cId="2561673180" sldId="339"/>
        </pc:sldMkLst>
        <pc:spChg chg="mod">
          <ac:chgData name="Ellen Torfs" userId="c6aa1e10-4a12-4511-8c7c-135720d4f277" providerId="ADAL" clId="{CF325FB2-8F88-409B-B06E-2A1A677B202D}" dt="2021-05-05T14:53:42.046" v="5907" actId="6549"/>
          <ac:spMkLst>
            <pc:docMk/>
            <pc:sldMk cId="2561673180" sldId="339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43.702" v="5908" actId="20577"/>
          <ac:spMkLst>
            <pc:docMk/>
            <pc:sldMk cId="2561673180" sldId="339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38.993" v="5906" actId="20577"/>
          <ac:spMkLst>
            <pc:docMk/>
            <pc:sldMk cId="2561673180" sldId="339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35.179" v="5902" actId="20577"/>
          <ac:spMkLst>
            <pc:docMk/>
            <pc:sldMk cId="2561673180" sldId="339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0.752" v="135" actId="2696"/>
        <pc:sldMkLst>
          <pc:docMk/>
          <pc:sldMk cId="2747078790" sldId="339"/>
        </pc:sldMkLst>
      </pc:sldChg>
      <pc:sldChg chg="modSp add">
        <pc:chgData name="Ellen Torfs" userId="c6aa1e10-4a12-4511-8c7c-135720d4f277" providerId="ADAL" clId="{CF325FB2-8F88-409B-B06E-2A1A677B202D}" dt="2021-05-05T14:54:05.774" v="5915" actId="20577"/>
        <pc:sldMkLst>
          <pc:docMk/>
          <pc:sldMk cId="1107688163" sldId="340"/>
        </pc:sldMkLst>
        <pc:spChg chg="mod">
          <ac:chgData name="Ellen Torfs" userId="c6aa1e10-4a12-4511-8c7c-135720d4f277" providerId="ADAL" clId="{CF325FB2-8F88-409B-B06E-2A1A677B202D}" dt="2021-05-05T14:53:57.876" v="5910" actId="6549"/>
          <ac:spMkLst>
            <pc:docMk/>
            <pc:sldMk cId="1107688163" sldId="340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59.930" v="5911" actId="20577"/>
          <ac:spMkLst>
            <pc:docMk/>
            <pc:sldMk cId="1107688163" sldId="340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05.774" v="5915" actId="20577"/>
          <ac:spMkLst>
            <pc:docMk/>
            <pc:sldMk cId="1107688163" sldId="340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55.925" v="5909" actId="6549"/>
          <ac:spMkLst>
            <pc:docMk/>
            <pc:sldMk cId="1107688163" sldId="340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066" v="137" actId="2696"/>
        <pc:sldMkLst>
          <pc:docMk/>
          <pc:sldMk cId="2301247844" sldId="340"/>
        </pc:sldMkLst>
      </pc:sldChg>
      <pc:sldChg chg="modSp add">
        <pc:chgData name="Ellen Torfs" userId="c6aa1e10-4a12-4511-8c7c-135720d4f277" providerId="ADAL" clId="{CF325FB2-8F88-409B-B06E-2A1A677B202D}" dt="2021-05-05T14:54:22.258" v="5922" actId="20577"/>
        <pc:sldMkLst>
          <pc:docMk/>
          <pc:sldMk cId="486177152" sldId="341"/>
        </pc:sldMkLst>
        <pc:spChg chg="mod">
          <ac:chgData name="Ellen Torfs" userId="c6aa1e10-4a12-4511-8c7c-135720d4f277" providerId="ADAL" clId="{CF325FB2-8F88-409B-B06E-2A1A677B202D}" dt="2021-05-05T14:54:14.866" v="5917" actId="6549"/>
          <ac:spMkLst>
            <pc:docMk/>
            <pc:sldMk cId="486177152" sldId="341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4:16.776" v="5918" actId="6549"/>
          <ac:spMkLst>
            <pc:docMk/>
            <pc:sldMk cId="486177152" sldId="341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22.258" v="5922" actId="20577"/>
          <ac:spMkLst>
            <pc:docMk/>
            <pc:sldMk cId="486177152" sldId="341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4:12.564" v="5916" actId="6549"/>
          <ac:spMkLst>
            <pc:docMk/>
            <pc:sldMk cId="486177152" sldId="341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360" v="138" actId="2696"/>
        <pc:sldMkLst>
          <pc:docMk/>
          <pc:sldMk cId="3410402085" sldId="341"/>
        </pc:sldMkLst>
      </pc:sldChg>
      <pc:sldChg chg="del">
        <pc:chgData name="Ellen Torfs" userId="c6aa1e10-4a12-4511-8c7c-135720d4f277" providerId="ADAL" clId="{CF325FB2-8F88-409B-B06E-2A1A677B202D}" dt="2021-05-04T11:58:01.771" v="140" actId="2696"/>
        <pc:sldMkLst>
          <pc:docMk/>
          <pc:sldMk cId="3425781260" sldId="342"/>
        </pc:sldMkLst>
      </pc:sldChg>
      <pc:sldChg chg="del">
        <pc:chgData name="Ellen Torfs" userId="c6aa1e10-4a12-4511-8c7c-135720d4f277" providerId="ADAL" clId="{CF325FB2-8F88-409B-B06E-2A1A677B202D}" dt="2021-05-04T11:58:01.582" v="139" actId="2696"/>
        <pc:sldMkLst>
          <pc:docMk/>
          <pc:sldMk cId="2741244398" sldId="343"/>
        </pc:sldMkLst>
      </pc:sldChg>
      <pc:sldChg chg="del">
        <pc:chgData name="Ellen Torfs" userId="c6aa1e10-4a12-4511-8c7c-135720d4f277" providerId="ADAL" clId="{CF325FB2-8F88-409B-B06E-2A1A677B202D}" dt="2021-05-04T11:58:02.276" v="142" actId="2696"/>
        <pc:sldMkLst>
          <pc:docMk/>
          <pc:sldMk cId="248321903" sldId="344"/>
        </pc:sldMkLst>
      </pc:sldChg>
      <pc:sldChg chg="del">
        <pc:chgData name="Ellen Torfs" userId="c6aa1e10-4a12-4511-8c7c-135720d4f277" providerId="ADAL" clId="{CF325FB2-8F88-409B-B06E-2A1A677B202D}" dt="2021-05-04T11:58:02.090" v="141" actId="2696"/>
        <pc:sldMkLst>
          <pc:docMk/>
          <pc:sldMk cId="2191294742" sldId="345"/>
        </pc:sldMkLst>
      </pc:sldChg>
      <pc:sldChg chg="del">
        <pc:chgData name="Ellen Torfs" userId="c6aa1e10-4a12-4511-8c7c-135720d4f277" providerId="ADAL" clId="{CF325FB2-8F88-409B-B06E-2A1A677B202D}" dt="2021-05-04T11:58:02.418" v="143" actId="2696"/>
        <pc:sldMkLst>
          <pc:docMk/>
          <pc:sldMk cId="2724702557" sldId="346"/>
        </pc:sldMkLst>
      </pc:sldChg>
      <pc:sldChg chg="del">
        <pc:chgData name="Ellen Torfs" userId="c6aa1e10-4a12-4511-8c7c-135720d4f277" providerId="ADAL" clId="{CF325FB2-8F88-409B-B06E-2A1A677B202D}" dt="2021-05-04T11:58:02.498" v="144" actId="2696"/>
        <pc:sldMkLst>
          <pc:docMk/>
          <pc:sldMk cId="1743878639" sldId="347"/>
        </pc:sldMkLst>
      </pc:sldChg>
    </pc:docChg>
  </pc:docChgLst>
  <pc:docChgLst>
    <pc:chgData name="Michaël Cloots" userId="2b975f0a-0b96-4687-96b3-62b9e8f11003" providerId="ADAL" clId="{71051C65-A4E2-462F-8860-D0DDE08D7421}"/>
    <pc:docChg chg="undo custSel addSld modSld">
      <pc:chgData name="Michaël Cloots" userId="2b975f0a-0b96-4687-96b3-62b9e8f11003" providerId="ADAL" clId="{71051C65-A4E2-462F-8860-D0DDE08D7421}" dt="2021-12-23T14:47:31.725" v="561" actId="1036"/>
      <pc:docMkLst>
        <pc:docMk/>
      </pc:docMkLst>
      <pc:sldChg chg="modSp mod">
        <pc:chgData name="Michaël Cloots" userId="2b975f0a-0b96-4687-96b3-62b9e8f11003" providerId="ADAL" clId="{71051C65-A4E2-462F-8860-D0DDE08D7421}" dt="2021-12-23T14:28:49.514" v="210" actId="20577"/>
        <pc:sldMkLst>
          <pc:docMk/>
          <pc:sldMk cId="466784537" sldId="320"/>
        </pc:sldMkLst>
        <pc:spChg chg="mod">
          <ac:chgData name="Michaël Cloots" userId="2b975f0a-0b96-4687-96b3-62b9e8f11003" providerId="ADAL" clId="{71051C65-A4E2-462F-8860-D0DDE08D7421}" dt="2021-12-23T14:28:49.514" v="210" actId="20577"/>
          <ac:spMkLst>
            <pc:docMk/>
            <pc:sldMk cId="466784537" sldId="320"/>
            <ac:spMk id="3" creationId="{D80BDF48-9138-4F3C-8DF3-5BF0D997149B}"/>
          </ac:spMkLst>
        </pc:spChg>
      </pc:sldChg>
      <pc:sldChg chg="modSp mod">
        <pc:chgData name="Michaël Cloots" userId="2b975f0a-0b96-4687-96b3-62b9e8f11003" providerId="ADAL" clId="{71051C65-A4E2-462F-8860-D0DDE08D7421}" dt="2021-12-23T14:28:45.627" v="208" actId="20577"/>
        <pc:sldMkLst>
          <pc:docMk/>
          <pc:sldMk cId="2918702459" sldId="321"/>
        </pc:sldMkLst>
        <pc:spChg chg="mod">
          <ac:chgData name="Michaël Cloots" userId="2b975f0a-0b96-4687-96b3-62b9e8f11003" providerId="ADAL" clId="{71051C65-A4E2-462F-8860-D0DDE08D7421}" dt="2021-12-23T14:28:45.627" v="208" actId="20577"/>
          <ac:spMkLst>
            <pc:docMk/>
            <pc:sldMk cId="2918702459" sldId="321"/>
            <ac:spMk id="3" creationId="{34E4D2F1-F431-4460-B47B-040D2F5C449E}"/>
          </ac:spMkLst>
        </pc:spChg>
      </pc:sldChg>
      <pc:sldChg chg="modSp mod">
        <pc:chgData name="Michaël Cloots" userId="2b975f0a-0b96-4687-96b3-62b9e8f11003" providerId="ADAL" clId="{71051C65-A4E2-462F-8860-D0DDE08D7421}" dt="2021-12-23T14:28:38.100" v="204" actId="20577"/>
        <pc:sldMkLst>
          <pc:docMk/>
          <pc:sldMk cId="538607073" sldId="324"/>
        </pc:sldMkLst>
        <pc:spChg chg="mod">
          <ac:chgData name="Michaël Cloots" userId="2b975f0a-0b96-4687-96b3-62b9e8f11003" providerId="ADAL" clId="{71051C65-A4E2-462F-8860-D0DDE08D7421}" dt="2021-12-23T14:28:38.100" v="204" actId="20577"/>
          <ac:spMkLst>
            <pc:docMk/>
            <pc:sldMk cId="538607073" sldId="324"/>
            <ac:spMk id="3" creationId="{043A8041-DB1C-4A78-B913-C81C43CD5778}"/>
          </ac:spMkLst>
        </pc:spChg>
      </pc:sldChg>
      <pc:sldChg chg="modSp mod">
        <pc:chgData name="Michaël Cloots" userId="2b975f0a-0b96-4687-96b3-62b9e8f11003" providerId="ADAL" clId="{71051C65-A4E2-462F-8860-D0DDE08D7421}" dt="2021-12-23T14:29:01.344" v="212" actId="20577"/>
        <pc:sldMkLst>
          <pc:docMk/>
          <pc:sldMk cId="3687148650" sldId="325"/>
        </pc:sldMkLst>
        <pc:spChg chg="mod">
          <ac:chgData name="Michaël Cloots" userId="2b975f0a-0b96-4687-96b3-62b9e8f11003" providerId="ADAL" clId="{71051C65-A4E2-462F-8860-D0DDE08D7421}" dt="2021-12-23T14:29:01.344" v="212" actId="20577"/>
          <ac:spMkLst>
            <pc:docMk/>
            <pc:sldMk cId="3687148650" sldId="325"/>
            <ac:spMk id="3" creationId="{043A8041-DB1C-4A78-B913-C81C43CD5778}"/>
          </ac:spMkLst>
        </pc:spChg>
      </pc:sldChg>
      <pc:sldChg chg="addSp delSp modSp mod">
        <pc:chgData name="Michaël Cloots" userId="2b975f0a-0b96-4687-96b3-62b9e8f11003" providerId="ADAL" clId="{71051C65-A4E2-462F-8860-D0DDE08D7421}" dt="2021-12-23T14:32:26.156" v="371" actId="20577"/>
        <pc:sldMkLst>
          <pc:docMk/>
          <pc:sldMk cId="2721605431" sldId="326"/>
        </pc:sldMkLst>
        <pc:spChg chg="mod">
          <ac:chgData name="Michaël Cloots" userId="2b975f0a-0b96-4687-96b3-62b9e8f11003" providerId="ADAL" clId="{71051C65-A4E2-462F-8860-D0DDE08D7421}" dt="2021-12-23T14:09:08.830" v="0" actId="20577"/>
          <ac:spMkLst>
            <pc:docMk/>
            <pc:sldMk cId="2721605431" sldId="326"/>
            <ac:spMk id="3" creationId="{661DCB7C-8D72-4703-9835-C6D6C30E4953}"/>
          </ac:spMkLst>
        </pc:spChg>
        <pc:spChg chg="mod">
          <ac:chgData name="Michaël Cloots" userId="2b975f0a-0b96-4687-96b3-62b9e8f11003" providerId="ADAL" clId="{71051C65-A4E2-462F-8860-D0DDE08D7421}" dt="2021-12-23T14:32:26.156" v="371" actId="20577"/>
          <ac:spMkLst>
            <pc:docMk/>
            <pc:sldMk cId="2721605431" sldId="326"/>
            <ac:spMk id="12" creationId="{8B0D1F6A-BBF0-4A50-8F2B-932786DB584A}"/>
          </ac:spMkLst>
        </pc:spChg>
        <pc:picChg chg="add mod">
          <ac:chgData name="Michaël Cloots" userId="2b975f0a-0b96-4687-96b3-62b9e8f11003" providerId="ADAL" clId="{71051C65-A4E2-462F-8860-D0DDE08D7421}" dt="2021-12-23T14:31:32.750" v="333" actId="1076"/>
          <ac:picMkLst>
            <pc:docMk/>
            <pc:sldMk cId="2721605431" sldId="326"/>
            <ac:picMk id="7" creationId="{DC5404FB-03EE-4634-AFA5-EC270B96A22F}"/>
          </ac:picMkLst>
        </pc:picChg>
        <pc:picChg chg="del">
          <ac:chgData name="Michaël Cloots" userId="2b975f0a-0b96-4687-96b3-62b9e8f11003" providerId="ADAL" clId="{71051C65-A4E2-462F-8860-D0DDE08D7421}" dt="2021-12-23T14:31:27.908" v="330" actId="478"/>
          <ac:picMkLst>
            <pc:docMk/>
            <pc:sldMk cId="2721605431" sldId="326"/>
            <ac:picMk id="10" creationId="{58C0BBBE-ED29-4DC6-9B4E-83BE8D885CA8}"/>
          </ac:picMkLst>
        </pc:picChg>
        <pc:picChg chg="add mod">
          <ac:chgData name="Michaël Cloots" userId="2b975f0a-0b96-4687-96b3-62b9e8f11003" providerId="ADAL" clId="{71051C65-A4E2-462F-8860-D0DDE08D7421}" dt="2021-12-23T14:32:13.559" v="340" actId="1076"/>
          <ac:picMkLst>
            <pc:docMk/>
            <pc:sldMk cId="2721605431" sldId="326"/>
            <ac:picMk id="13" creationId="{A99939EE-CE57-48F1-857C-BF0264E7CACA}"/>
          </ac:picMkLst>
        </pc:picChg>
        <pc:picChg chg="del">
          <ac:chgData name="Michaël Cloots" userId="2b975f0a-0b96-4687-96b3-62b9e8f11003" providerId="ADAL" clId="{71051C65-A4E2-462F-8860-D0DDE08D7421}" dt="2021-12-23T14:32:03.560" v="334" actId="478"/>
          <ac:picMkLst>
            <pc:docMk/>
            <pc:sldMk cId="2721605431" sldId="326"/>
            <ac:picMk id="17" creationId="{D4F1BBD2-9B43-4846-971B-2CB66EC5DA38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35:04.853" v="396" actId="14100"/>
        <pc:sldMkLst>
          <pc:docMk/>
          <pc:sldMk cId="9087503" sldId="330"/>
        </pc:sldMkLst>
        <pc:picChg chg="del">
          <ac:chgData name="Michaël Cloots" userId="2b975f0a-0b96-4687-96b3-62b9e8f11003" providerId="ADAL" clId="{71051C65-A4E2-462F-8860-D0DDE08D7421}" dt="2021-12-23T14:34:10.009" v="385" actId="478"/>
          <ac:picMkLst>
            <pc:docMk/>
            <pc:sldMk cId="9087503" sldId="330"/>
            <ac:picMk id="7" creationId="{6E7AC2D4-D6A5-4A51-9982-275E0C70127D}"/>
          </ac:picMkLst>
        </pc:picChg>
        <pc:picChg chg="add mod">
          <ac:chgData name="Michaël Cloots" userId="2b975f0a-0b96-4687-96b3-62b9e8f11003" providerId="ADAL" clId="{71051C65-A4E2-462F-8860-D0DDE08D7421}" dt="2021-12-23T14:34:14.189" v="388" actId="14100"/>
          <ac:picMkLst>
            <pc:docMk/>
            <pc:sldMk cId="9087503" sldId="330"/>
            <ac:picMk id="10" creationId="{FF7D7D07-438F-4398-9745-BFA4E7DF3B4E}"/>
          </ac:picMkLst>
        </pc:picChg>
        <pc:picChg chg="del">
          <ac:chgData name="Michaël Cloots" userId="2b975f0a-0b96-4687-96b3-62b9e8f11003" providerId="ADAL" clId="{71051C65-A4E2-462F-8860-D0DDE08D7421}" dt="2021-12-23T14:34:43.533" v="389" actId="478"/>
          <ac:picMkLst>
            <pc:docMk/>
            <pc:sldMk cId="9087503" sldId="330"/>
            <ac:picMk id="14" creationId="{F68301DC-7162-4BDA-8AE5-B2654C1057C1}"/>
          </ac:picMkLst>
        </pc:picChg>
        <pc:picChg chg="add mod">
          <ac:chgData name="Michaël Cloots" userId="2b975f0a-0b96-4687-96b3-62b9e8f11003" providerId="ADAL" clId="{71051C65-A4E2-462F-8860-D0DDE08D7421}" dt="2021-12-23T14:34:49.741" v="392" actId="14100"/>
          <ac:picMkLst>
            <pc:docMk/>
            <pc:sldMk cId="9087503" sldId="330"/>
            <ac:picMk id="17" creationId="{A150625B-AFA6-4869-81BF-8588EE4B1C24}"/>
          </ac:picMkLst>
        </pc:picChg>
        <pc:picChg chg="del">
          <ac:chgData name="Michaël Cloots" userId="2b975f0a-0b96-4687-96b3-62b9e8f11003" providerId="ADAL" clId="{71051C65-A4E2-462F-8860-D0DDE08D7421}" dt="2021-12-23T14:34:51.459" v="393" actId="478"/>
          <ac:picMkLst>
            <pc:docMk/>
            <pc:sldMk cId="9087503" sldId="330"/>
            <ac:picMk id="18" creationId="{496B5836-ACCC-49F4-8BFE-87CC193CA9C4}"/>
          </ac:picMkLst>
        </pc:picChg>
        <pc:picChg chg="add mod">
          <ac:chgData name="Michaël Cloots" userId="2b975f0a-0b96-4687-96b3-62b9e8f11003" providerId="ADAL" clId="{71051C65-A4E2-462F-8860-D0DDE08D7421}" dt="2021-12-23T14:35:04.853" v="396" actId="14100"/>
          <ac:picMkLst>
            <pc:docMk/>
            <pc:sldMk cId="9087503" sldId="330"/>
            <ac:picMk id="20" creationId="{F0AEF18B-D492-4588-B492-F9497A702CEB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33:34.117" v="384" actId="14100"/>
        <pc:sldMkLst>
          <pc:docMk/>
          <pc:sldMk cId="1565163707" sldId="332"/>
        </pc:sldMkLst>
        <pc:picChg chg="del">
          <ac:chgData name="Michaël Cloots" userId="2b975f0a-0b96-4687-96b3-62b9e8f11003" providerId="ADAL" clId="{71051C65-A4E2-462F-8860-D0DDE08D7421}" dt="2021-12-23T14:32:58.686" v="372" actId="478"/>
          <ac:picMkLst>
            <pc:docMk/>
            <pc:sldMk cId="1565163707" sldId="332"/>
            <ac:picMk id="2" creationId="{FBCABA96-EBAA-4727-A60C-02016CC8F131}"/>
          </ac:picMkLst>
        </pc:picChg>
        <pc:picChg chg="add mod">
          <ac:chgData name="Michaël Cloots" userId="2b975f0a-0b96-4687-96b3-62b9e8f11003" providerId="ADAL" clId="{71051C65-A4E2-462F-8860-D0DDE08D7421}" dt="2021-12-23T14:33:02.606" v="375" actId="14100"/>
          <ac:picMkLst>
            <pc:docMk/>
            <pc:sldMk cId="1565163707" sldId="332"/>
            <ac:picMk id="5" creationId="{A30C2F0A-9A10-4D9B-95C2-0002CD0A1F5A}"/>
          </ac:picMkLst>
        </pc:picChg>
        <pc:picChg chg="del">
          <ac:chgData name="Michaël Cloots" userId="2b975f0a-0b96-4687-96b3-62b9e8f11003" providerId="ADAL" clId="{71051C65-A4E2-462F-8860-D0DDE08D7421}" dt="2021-12-23T14:33:11.127" v="376" actId="478"/>
          <ac:picMkLst>
            <pc:docMk/>
            <pc:sldMk cId="1565163707" sldId="332"/>
            <ac:picMk id="7" creationId="{2B8A65ED-7298-4C9A-A448-13A58FEAE873}"/>
          </ac:picMkLst>
        </pc:picChg>
        <pc:picChg chg="add mod">
          <ac:chgData name="Michaël Cloots" userId="2b975f0a-0b96-4687-96b3-62b9e8f11003" providerId="ADAL" clId="{71051C65-A4E2-462F-8860-D0DDE08D7421}" dt="2021-12-23T14:33:16.446" v="380" actId="1076"/>
          <ac:picMkLst>
            <pc:docMk/>
            <pc:sldMk cId="1565163707" sldId="332"/>
            <ac:picMk id="8" creationId="{18A79573-B2B2-45E8-9917-A1F16C65F7CE}"/>
          </ac:picMkLst>
        </pc:picChg>
        <pc:picChg chg="del">
          <ac:chgData name="Michaël Cloots" userId="2b975f0a-0b96-4687-96b3-62b9e8f11003" providerId="ADAL" clId="{71051C65-A4E2-462F-8860-D0DDE08D7421}" dt="2021-12-23T14:33:29.607" v="381" actId="478"/>
          <ac:picMkLst>
            <pc:docMk/>
            <pc:sldMk cId="1565163707" sldId="332"/>
            <ac:picMk id="9" creationId="{06B8BC7A-138F-4217-9510-60AA6B38075F}"/>
          </ac:picMkLst>
        </pc:picChg>
        <pc:picChg chg="add mod">
          <ac:chgData name="Michaël Cloots" userId="2b975f0a-0b96-4687-96b3-62b9e8f11003" providerId="ADAL" clId="{71051C65-A4E2-462F-8860-D0DDE08D7421}" dt="2021-12-23T14:33:34.117" v="384" actId="14100"/>
          <ac:picMkLst>
            <pc:docMk/>
            <pc:sldMk cId="1565163707" sldId="332"/>
            <ac:picMk id="12" creationId="{E15B290D-63A8-4005-8F33-8A49D8198393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35:31.653" v="400" actId="14100"/>
        <pc:sldMkLst>
          <pc:docMk/>
          <pc:sldMk cId="1426867083" sldId="333"/>
        </pc:sldMkLst>
        <pc:picChg chg="del">
          <ac:chgData name="Michaël Cloots" userId="2b975f0a-0b96-4687-96b3-62b9e8f11003" providerId="ADAL" clId="{71051C65-A4E2-462F-8860-D0DDE08D7421}" dt="2021-12-23T14:35:27.976" v="397" actId="478"/>
          <ac:picMkLst>
            <pc:docMk/>
            <pc:sldMk cId="1426867083" sldId="333"/>
            <ac:picMk id="4" creationId="{4A8167F9-9242-4964-A096-08EE49E79665}"/>
          </ac:picMkLst>
        </pc:picChg>
        <pc:picChg chg="add mod">
          <ac:chgData name="Michaël Cloots" userId="2b975f0a-0b96-4687-96b3-62b9e8f11003" providerId="ADAL" clId="{71051C65-A4E2-462F-8860-D0DDE08D7421}" dt="2021-12-23T14:35:31.653" v="400" actId="14100"/>
          <ac:picMkLst>
            <pc:docMk/>
            <pc:sldMk cId="1426867083" sldId="333"/>
            <ac:picMk id="5" creationId="{02D4E3AB-8AFD-498E-B5CF-CDB2996F113F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47:31.725" v="561" actId="1036"/>
        <pc:sldMkLst>
          <pc:docMk/>
          <pc:sldMk cId="3675941279" sldId="337"/>
        </pc:sldMkLst>
        <pc:spChg chg="mod">
          <ac:chgData name="Michaël Cloots" userId="2b975f0a-0b96-4687-96b3-62b9e8f11003" providerId="ADAL" clId="{71051C65-A4E2-462F-8860-D0DDE08D7421}" dt="2021-12-23T14:47:28.550" v="557" actId="1036"/>
          <ac:spMkLst>
            <pc:docMk/>
            <pc:sldMk cId="3675941279" sldId="337"/>
            <ac:spMk id="7" creationId="{2C613987-1302-4C7E-86FF-3F4D6123CA4A}"/>
          </ac:spMkLst>
        </pc:spChg>
        <pc:spChg chg="mod">
          <ac:chgData name="Michaël Cloots" userId="2b975f0a-0b96-4687-96b3-62b9e8f11003" providerId="ADAL" clId="{71051C65-A4E2-462F-8860-D0DDE08D7421}" dt="2021-12-23T14:47:31.725" v="561" actId="1036"/>
          <ac:spMkLst>
            <pc:docMk/>
            <pc:sldMk cId="3675941279" sldId="337"/>
            <ac:spMk id="9" creationId="{5F08D81E-6F64-4D93-AC46-BC4D124826A2}"/>
          </ac:spMkLst>
        </pc:spChg>
        <pc:spChg chg="mod">
          <ac:chgData name="Michaël Cloots" userId="2b975f0a-0b96-4687-96b3-62b9e8f11003" providerId="ADAL" clId="{71051C65-A4E2-462F-8860-D0DDE08D7421}" dt="2021-12-23T14:47:22.817" v="555" actId="1036"/>
          <ac:spMkLst>
            <pc:docMk/>
            <pc:sldMk cId="3675941279" sldId="337"/>
            <ac:spMk id="12" creationId="{CE652EF5-F58C-4277-A9CB-6A2335679EF7}"/>
          </ac:spMkLst>
        </pc:spChg>
        <pc:picChg chg="add del">
          <ac:chgData name="Michaël Cloots" userId="2b975f0a-0b96-4687-96b3-62b9e8f11003" providerId="ADAL" clId="{71051C65-A4E2-462F-8860-D0DDE08D7421}" dt="2021-12-23T14:46:07.587" v="403" actId="478"/>
          <ac:picMkLst>
            <pc:docMk/>
            <pc:sldMk cId="3675941279" sldId="337"/>
            <ac:picMk id="4" creationId="{F5883CB9-15E0-4DA4-8BE8-F955D0131F67}"/>
          </ac:picMkLst>
        </pc:picChg>
        <pc:picChg chg="add mod ord modCrop">
          <ac:chgData name="Michaël Cloots" userId="2b975f0a-0b96-4687-96b3-62b9e8f11003" providerId="ADAL" clId="{71051C65-A4E2-462F-8860-D0DDE08D7421}" dt="2021-12-23T14:47:14.536" v="537" actId="1037"/>
          <ac:picMkLst>
            <pc:docMk/>
            <pc:sldMk cId="3675941279" sldId="337"/>
            <ac:picMk id="5" creationId="{16732CF2-F20A-434C-9FEE-3BE41E6D7392}"/>
          </ac:picMkLst>
        </pc:picChg>
      </pc:sldChg>
      <pc:sldChg chg="addSp delSp modSp add mod">
        <pc:chgData name="Michaël Cloots" userId="2b975f0a-0b96-4687-96b3-62b9e8f11003" providerId="ADAL" clId="{71051C65-A4E2-462F-8860-D0DDE08D7421}" dt="2021-12-23T14:28:41.819" v="206" actId="20577"/>
        <pc:sldMkLst>
          <pc:docMk/>
          <pc:sldMk cId="3539974599" sldId="342"/>
        </pc:sldMkLst>
        <pc:spChg chg="mod">
          <ac:chgData name="Michaël Cloots" userId="2b975f0a-0b96-4687-96b3-62b9e8f11003" providerId="ADAL" clId="{71051C65-A4E2-462F-8860-D0DDE08D7421}" dt="2021-12-23T14:27:41.066" v="194" actId="20577"/>
          <ac:spMkLst>
            <pc:docMk/>
            <pc:sldMk cId="3539974599" sldId="342"/>
            <ac:spMk id="2" creationId="{20963516-8A67-4A7C-8556-9F26B699ABB8}"/>
          </ac:spMkLst>
        </pc:spChg>
        <pc:spChg chg="mod">
          <ac:chgData name="Michaël Cloots" userId="2b975f0a-0b96-4687-96b3-62b9e8f11003" providerId="ADAL" clId="{71051C65-A4E2-462F-8860-D0DDE08D7421}" dt="2021-12-23T14:28:41.819" v="206" actId="20577"/>
          <ac:spMkLst>
            <pc:docMk/>
            <pc:sldMk cId="3539974599" sldId="342"/>
            <ac:spMk id="3" creationId="{34E4D2F1-F431-4460-B47B-040D2F5C449E}"/>
          </ac:spMkLst>
        </pc:spChg>
        <pc:picChg chg="del">
          <ac:chgData name="Michaël Cloots" userId="2b975f0a-0b96-4687-96b3-62b9e8f11003" providerId="ADAL" clId="{71051C65-A4E2-462F-8860-D0DDE08D7421}" dt="2021-12-23T14:27:55.752" v="195" actId="478"/>
          <ac:picMkLst>
            <pc:docMk/>
            <pc:sldMk cId="3539974599" sldId="342"/>
            <ac:picMk id="4" creationId="{9C0DA3EC-D477-4D8F-BFFE-639F437861E2}"/>
          </ac:picMkLst>
        </pc:picChg>
        <pc:picChg chg="add mod modCrop">
          <ac:chgData name="Michaël Cloots" userId="2b975f0a-0b96-4687-96b3-62b9e8f11003" providerId="ADAL" clId="{71051C65-A4E2-462F-8860-D0DDE08D7421}" dt="2021-12-23T14:28:16.459" v="202" actId="732"/>
          <ac:picMkLst>
            <pc:docMk/>
            <pc:sldMk cId="3539974599" sldId="342"/>
            <ac:picMk id="6" creationId="{F0EF4960-E01A-4D68-AF66-172D55A60EAB}"/>
          </ac:picMkLst>
        </pc:picChg>
      </pc:sldChg>
      <pc:sldChg chg="addSp modSp new mod">
        <pc:chgData name="Michaël Cloots" userId="2b975f0a-0b96-4687-96b3-62b9e8f11003" providerId="ADAL" clId="{71051C65-A4E2-462F-8860-D0DDE08D7421}" dt="2021-12-23T14:29:39.063" v="251" actId="1076"/>
        <pc:sldMkLst>
          <pc:docMk/>
          <pc:sldMk cId="2037599015" sldId="343"/>
        </pc:sldMkLst>
        <pc:spChg chg="mod">
          <ac:chgData name="Michaël Cloots" userId="2b975f0a-0b96-4687-96b3-62b9e8f11003" providerId="ADAL" clId="{71051C65-A4E2-462F-8860-D0DDE08D7421}" dt="2021-12-23T14:29:17.759" v="248" actId="20577"/>
          <ac:spMkLst>
            <pc:docMk/>
            <pc:sldMk cId="2037599015" sldId="343"/>
            <ac:spMk id="3" creationId="{85BB9DAA-F221-46F2-A90E-99260C968AD6}"/>
          </ac:spMkLst>
        </pc:spChg>
        <pc:picChg chg="add mod">
          <ac:chgData name="Michaël Cloots" userId="2b975f0a-0b96-4687-96b3-62b9e8f11003" providerId="ADAL" clId="{71051C65-A4E2-462F-8860-D0DDE08D7421}" dt="2021-12-23T14:29:39.063" v="251" actId="1076"/>
          <ac:picMkLst>
            <pc:docMk/>
            <pc:sldMk cId="2037599015" sldId="343"/>
            <ac:picMk id="5" creationId="{647F5DDD-7B13-461E-84AF-3D97A7733943}"/>
          </ac:picMkLst>
        </pc:picChg>
      </pc:sldChg>
      <pc:sldChg chg="addSp modSp new mod">
        <pc:chgData name="Michaël Cloots" userId="2b975f0a-0b96-4687-96b3-62b9e8f11003" providerId="ADAL" clId="{71051C65-A4E2-462F-8860-D0DDE08D7421}" dt="2021-12-23T14:30:37.838" v="329" actId="1076"/>
        <pc:sldMkLst>
          <pc:docMk/>
          <pc:sldMk cId="3507862830" sldId="344"/>
        </pc:sldMkLst>
        <pc:spChg chg="mod">
          <ac:chgData name="Michaël Cloots" userId="2b975f0a-0b96-4687-96b3-62b9e8f11003" providerId="ADAL" clId="{71051C65-A4E2-462F-8860-D0DDE08D7421}" dt="2021-12-23T14:30:36.663" v="328" actId="5793"/>
          <ac:spMkLst>
            <pc:docMk/>
            <pc:sldMk cId="3507862830" sldId="344"/>
            <ac:spMk id="2" creationId="{CBFD0754-BE51-47CC-959F-69A72E6B4111}"/>
          </ac:spMkLst>
        </pc:spChg>
        <pc:spChg chg="mod">
          <ac:chgData name="Michaël Cloots" userId="2b975f0a-0b96-4687-96b3-62b9e8f11003" providerId="ADAL" clId="{71051C65-A4E2-462F-8860-D0DDE08D7421}" dt="2021-12-23T14:30:01.930" v="288" actId="20577"/>
          <ac:spMkLst>
            <pc:docMk/>
            <pc:sldMk cId="3507862830" sldId="344"/>
            <ac:spMk id="3" creationId="{4D5AB617-0AEC-4467-87D4-7435EC60455D}"/>
          </ac:spMkLst>
        </pc:spChg>
        <pc:picChg chg="add mod">
          <ac:chgData name="Michaël Cloots" userId="2b975f0a-0b96-4687-96b3-62b9e8f11003" providerId="ADAL" clId="{71051C65-A4E2-462F-8860-D0DDE08D7421}" dt="2021-12-23T14:30:37.838" v="329" actId="1076"/>
          <ac:picMkLst>
            <pc:docMk/>
            <pc:sldMk cId="3507862830" sldId="344"/>
            <ac:picMk id="5" creationId="{0C4A94DF-D675-4B1D-B142-CB1FFCAF16C6}"/>
          </ac:picMkLst>
        </pc:picChg>
      </pc:sldChg>
    </pc:docChg>
  </pc:docChgLst>
  <pc:docChgLst>
    <pc:chgData name="Ellen Torfs" userId="c6aa1e10-4a12-4511-8c7c-135720d4f277" providerId="ADAL" clId="{99367043-976C-42E0-A989-71117033B85E}"/>
    <pc:docChg chg="custSel modSld">
      <pc:chgData name="Ellen Torfs" userId="c6aa1e10-4a12-4511-8c7c-135720d4f277" providerId="ADAL" clId="{99367043-976C-42E0-A989-71117033B85E}" dt="2022-03-18T11:00:13.992" v="43" actId="20577"/>
      <pc:docMkLst>
        <pc:docMk/>
      </pc:docMkLst>
      <pc:sldChg chg="modSp mod">
        <pc:chgData name="Ellen Torfs" userId="c6aa1e10-4a12-4511-8c7c-135720d4f277" providerId="ADAL" clId="{99367043-976C-42E0-A989-71117033B85E}" dt="2022-03-18T10:59:33.180" v="25" actId="404"/>
        <pc:sldMkLst>
          <pc:docMk/>
          <pc:sldMk cId="620996870" sldId="301"/>
        </pc:sldMkLst>
        <pc:spChg chg="mod">
          <ac:chgData name="Ellen Torfs" userId="c6aa1e10-4a12-4511-8c7c-135720d4f277" providerId="ADAL" clId="{99367043-976C-42E0-A989-71117033B85E}" dt="2022-03-18T10:59:33.180" v="25" actId="404"/>
          <ac:spMkLst>
            <pc:docMk/>
            <pc:sldMk cId="620996870" sldId="301"/>
            <ac:spMk id="2" creationId="{5349FC4B-F96E-4BF9-B61B-743613DA2358}"/>
          </ac:spMkLst>
        </pc:spChg>
      </pc:sldChg>
      <pc:sldChg chg="modSp mod">
        <pc:chgData name="Ellen Torfs" userId="c6aa1e10-4a12-4511-8c7c-135720d4f277" providerId="ADAL" clId="{99367043-976C-42E0-A989-71117033B85E}" dt="2022-03-18T11:00:13.992" v="43" actId="20577"/>
        <pc:sldMkLst>
          <pc:docMk/>
          <pc:sldMk cId="2717132246" sldId="313"/>
        </pc:sldMkLst>
        <pc:spChg chg="mod">
          <ac:chgData name="Ellen Torfs" userId="c6aa1e10-4a12-4511-8c7c-135720d4f277" providerId="ADAL" clId="{99367043-976C-42E0-A989-71117033B85E}" dt="2022-03-18T11:00:13.992" v="43" actId="20577"/>
          <ac:spMkLst>
            <pc:docMk/>
            <pc:sldMk cId="2717132246" sldId="313"/>
            <ac:spMk id="2" creationId="{E2C03A50-FD5C-42D0-8899-FA8392005560}"/>
          </ac:spMkLst>
        </pc:spChg>
      </pc:sldChg>
      <pc:sldChg chg="delSp modSp mod">
        <pc:chgData name="Ellen Torfs" userId="c6aa1e10-4a12-4511-8c7c-135720d4f277" providerId="ADAL" clId="{99367043-976C-42E0-A989-71117033B85E}" dt="2022-03-18T10:55:02.652" v="2" actId="14100"/>
        <pc:sldMkLst>
          <pc:docMk/>
          <pc:sldMk cId="2037599015" sldId="343"/>
        </pc:sldMkLst>
        <pc:spChg chg="del">
          <ac:chgData name="Ellen Torfs" userId="c6aa1e10-4a12-4511-8c7c-135720d4f277" providerId="ADAL" clId="{99367043-976C-42E0-A989-71117033B85E}" dt="2022-03-18T10:54:55.037" v="0" actId="478"/>
          <ac:spMkLst>
            <pc:docMk/>
            <pc:sldMk cId="2037599015" sldId="343"/>
            <ac:spMk id="2" creationId="{1E041804-81F7-4E74-9DCD-88BD849C13A1}"/>
          </ac:spMkLst>
        </pc:spChg>
        <pc:picChg chg="mod">
          <ac:chgData name="Ellen Torfs" userId="c6aa1e10-4a12-4511-8c7c-135720d4f277" providerId="ADAL" clId="{99367043-976C-42E0-A989-71117033B85E}" dt="2022-03-18T10:55:02.652" v="2" actId="14100"/>
          <ac:picMkLst>
            <pc:docMk/>
            <pc:sldMk cId="2037599015" sldId="343"/>
            <ac:picMk id="5" creationId="{647F5DDD-7B13-461E-84AF-3D97A7733943}"/>
          </ac:picMkLst>
        </pc:picChg>
      </pc:sldChg>
    </pc:docChg>
  </pc:docChgLst>
  <pc:docChgLst>
    <pc:chgData name="Ellen Torfs" userId="c6aa1e10-4a12-4511-8c7c-135720d4f277" providerId="ADAL" clId="{FCD87220-40B5-4AAB-B14F-3C64735B1796}"/>
    <pc:docChg chg="undo custSel addSld delSld modSld sldOrd">
      <pc:chgData name="Ellen Torfs" userId="c6aa1e10-4a12-4511-8c7c-135720d4f277" providerId="ADAL" clId="{FCD87220-40B5-4AAB-B14F-3C64735B1796}" dt="2021-04-30T17:29:50.313" v="12271" actId="1038"/>
      <pc:docMkLst>
        <pc:docMk/>
      </pc:docMkLst>
      <pc:sldChg chg="del ord">
        <pc:chgData name="Ellen Torfs" userId="c6aa1e10-4a12-4511-8c7c-135720d4f277" providerId="ADAL" clId="{FCD87220-40B5-4AAB-B14F-3C64735B1796}" dt="2021-04-29T10:41:58.140" v="2498" actId="2696"/>
        <pc:sldMkLst>
          <pc:docMk/>
          <pc:sldMk cId="4125221149" sldId="256"/>
        </pc:sldMkLst>
      </pc:sldChg>
      <pc:sldChg chg="del ord">
        <pc:chgData name="Ellen Torfs" userId="c6aa1e10-4a12-4511-8c7c-135720d4f277" providerId="ADAL" clId="{FCD87220-40B5-4AAB-B14F-3C64735B1796}" dt="2021-04-29T10:41:58.352" v="2499" actId="2696"/>
        <pc:sldMkLst>
          <pc:docMk/>
          <pc:sldMk cId="3211910650" sldId="257"/>
        </pc:sldMkLst>
      </pc:sldChg>
      <pc:sldChg chg="del">
        <pc:chgData name="Ellen Torfs" userId="c6aa1e10-4a12-4511-8c7c-135720d4f277" providerId="ADAL" clId="{FCD87220-40B5-4AAB-B14F-3C64735B1796}" dt="2021-04-29T10:41:30.064" v="2474" actId="2696"/>
        <pc:sldMkLst>
          <pc:docMk/>
          <pc:sldMk cId="573945330" sldId="258"/>
        </pc:sldMkLst>
      </pc:sldChg>
      <pc:sldChg chg="del">
        <pc:chgData name="Ellen Torfs" userId="c6aa1e10-4a12-4511-8c7c-135720d4f277" providerId="ADAL" clId="{FCD87220-40B5-4AAB-B14F-3C64735B1796}" dt="2021-04-29T10:41:30.064" v="2473" actId="2696"/>
        <pc:sldMkLst>
          <pc:docMk/>
          <pc:sldMk cId="4106567982" sldId="259"/>
        </pc:sldMkLst>
      </pc:sldChg>
      <pc:sldChg chg="del">
        <pc:chgData name="Ellen Torfs" userId="c6aa1e10-4a12-4511-8c7c-135720d4f277" providerId="ADAL" clId="{FCD87220-40B5-4AAB-B14F-3C64735B1796}" dt="2021-04-29T10:41:19.793" v="2466" actId="2696"/>
        <pc:sldMkLst>
          <pc:docMk/>
          <pc:sldMk cId="2315032535" sldId="260"/>
        </pc:sldMkLst>
      </pc:sldChg>
      <pc:sldChg chg="del">
        <pc:chgData name="Ellen Torfs" userId="c6aa1e10-4a12-4511-8c7c-135720d4f277" providerId="ADAL" clId="{FCD87220-40B5-4AAB-B14F-3C64735B1796}" dt="2021-04-29T10:41:53.237" v="2496" actId="2696"/>
        <pc:sldMkLst>
          <pc:docMk/>
          <pc:sldMk cId="325143740" sldId="261"/>
        </pc:sldMkLst>
      </pc:sldChg>
      <pc:sldChg chg="del">
        <pc:chgData name="Ellen Torfs" userId="c6aa1e10-4a12-4511-8c7c-135720d4f277" providerId="ADAL" clId="{FCD87220-40B5-4AAB-B14F-3C64735B1796}" dt="2021-04-29T10:41:19.809" v="2469" actId="2696"/>
        <pc:sldMkLst>
          <pc:docMk/>
          <pc:sldMk cId="3633511631" sldId="262"/>
        </pc:sldMkLst>
      </pc:sldChg>
      <pc:sldChg chg="del">
        <pc:chgData name="Ellen Torfs" userId="c6aa1e10-4a12-4511-8c7c-135720d4f277" providerId="ADAL" clId="{FCD87220-40B5-4AAB-B14F-3C64735B1796}" dt="2021-04-29T10:41:53.237" v="2497" actId="2696"/>
        <pc:sldMkLst>
          <pc:docMk/>
          <pc:sldMk cId="1176536009" sldId="266"/>
        </pc:sldMkLst>
      </pc:sldChg>
      <pc:sldChg chg="del">
        <pc:chgData name="Ellen Torfs" userId="c6aa1e10-4a12-4511-8c7c-135720d4f277" providerId="ADAL" clId="{FCD87220-40B5-4AAB-B14F-3C64735B1796}" dt="2021-04-29T10:41:39.917" v="2479" actId="2696"/>
        <pc:sldMkLst>
          <pc:docMk/>
          <pc:sldMk cId="2239219237" sldId="267"/>
        </pc:sldMkLst>
      </pc:sldChg>
      <pc:sldChg chg="del">
        <pc:chgData name="Ellen Torfs" userId="c6aa1e10-4a12-4511-8c7c-135720d4f277" providerId="ADAL" clId="{FCD87220-40B5-4AAB-B14F-3C64735B1796}" dt="2021-04-29T10:41:39.917" v="2478" actId="2696"/>
        <pc:sldMkLst>
          <pc:docMk/>
          <pc:sldMk cId="2717361152" sldId="268"/>
        </pc:sldMkLst>
      </pc:sldChg>
      <pc:sldChg chg="del">
        <pc:chgData name="Ellen Torfs" userId="c6aa1e10-4a12-4511-8c7c-135720d4f277" providerId="ADAL" clId="{FCD87220-40B5-4AAB-B14F-3C64735B1796}" dt="2021-04-29T10:41:39.917" v="2477" actId="2696"/>
        <pc:sldMkLst>
          <pc:docMk/>
          <pc:sldMk cId="1345787686" sldId="269"/>
        </pc:sldMkLst>
      </pc:sldChg>
      <pc:sldChg chg="del">
        <pc:chgData name="Ellen Torfs" userId="c6aa1e10-4a12-4511-8c7c-135720d4f277" providerId="ADAL" clId="{FCD87220-40B5-4AAB-B14F-3C64735B1796}" dt="2021-04-29T10:41:39.933" v="2481" actId="2696"/>
        <pc:sldMkLst>
          <pc:docMk/>
          <pc:sldMk cId="2320584133" sldId="270"/>
        </pc:sldMkLst>
      </pc:sldChg>
      <pc:sldChg chg="del">
        <pc:chgData name="Ellen Torfs" userId="c6aa1e10-4a12-4511-8c7c-135720d4f277" providerId="ADAL" clId="{FCD87220-40B5-4AAB-B14F-3C64735B1796}" dt="2021-04-29T10:41:39.933" v="2485" actId="2696"/>
        <pc:sldMkLst>
          <pc:docMk/>
          <pc:sldMk cId="3500371762" sldId="272"/>
        </pc:sldMkLst>
      </pc:sldChg>
      <pc:sldChg chg="del">
        <pc:chgData name="Ellen Torfs" userId="c6aa1e10-4a12-4511-8c7c-135720d4f277" providerId="ADAL" clId="{FCD87220-40B5-4AAB-B14F-3C64735B1796}" dt="2021-04-29T10:41:30.064" v="2472" actId="2696"/>
        <pc:sldMkLst>
          <pc:docMk/>
          <pc:sldMk cId="3714178738" sldId="273"/>
        </pc:sldMkLst>
      </pc:sldChg>
      <pc:sldChg chg="del">
        <pc:chgData name="Ellen Torfs" userId="c6aa1e10-4a12-4511-8c7c-135720d4f277" providerId="ADAL" clId="{FCD87220-40B5-4AAB-B14F-3C64735B1796}" dt="2021-04-29T10:41:30.064" v="2471" actId="2696"/>
        <pc:sldMkLst>
          <pc:docMk/>
          <pc:sldMk cId="718267811" sldId="274"/>
        </pc:sldMkLst>
      </pc:sldChg>
      <pc:sldChg chg="del">
        <pc:chgData name="Ellen Torfs" userId="c6aa1e10-4a12-4511-8c7c-135720d4f277" providerId="ADAL" clId="{FCD87220-40B5-4AAB-B14F-3C64735B1796}" dt="2021-04-29T10:41:39.933" v="2482" actId="2696"/>
        <pc:sldMkLst>
          <pc:docMk/>
          <pc:sldMk cId="3586525674" sldId="276"/>
        </pc:sldMkLst>
      </pc:sldChg>
      <pc:sldChg chg="del">
        <pc:chgData name="Ellen Torfs" userId="c6aa1e10-4a12-4511-8c7c-135720d4f277" providerId="ADAL" clId="{FCD87220-40B5-4AAB-B14F-3C64735B1796}" dt="2021-04-29T10:41:19.793" v="2467" actId="2696"/>
        <pc:sldMkLst>
          <pc:docMk/>
          <pc:sldMk cId="1863225011" sldId="277"/>
        </pc:sldMkLst>
      </pc:sldChg>
      <pc:sldChg chg="del">
        <pc:chgData name="Ellen Torfs" userId="c6aa1e10-4a12-4511-8c7c-135720d4f277" providerId="ADAL" clId="{FCD87220-40B5-4AAB-B14F-3C64735B1796}" dt="2021-04-29T10:41:19.809" v="2468" actId="2696"/>
        <pc:sldMkLst>
          <pc:docMk/>
          <pc:sldMk cId="241133359" sldId="278"/>
        </pc:sldMkLst>
      </pc:sldChg>
      <pc:sldChg chg="del">
        <pc:chgData name="Ellen Torfs" userId="c6aa1e10-4a12-4511-8c7c-135720d4f277" providerId="ADAL" clId="{FCD87220-40B5-4AAB-B14F-3C64735B1796}" dt="2021-04-29T10:41:19.809" v="2470" actId="2696"/>
        <pc:sldMkLst>
          <pc:docMk/>
          <pc:sldMk cId="479617111" sldId="279"/>
        </pc:sldMkLst>
      </pc:sldChg>
      <pc:sldChg chg="del">
        <pc:chgData name="Ellen Torfs" userId="c6aa1e10-4a12-4511-8c7c-135720d4f277" providerId="ADAL" clId="{FCD87220-40B5-4AAB-B14F-3C64735B1796}" dt="2021-04-29T10:41:30.064" v="2476" actId="2696"/>
        <pc:sldMkLst>
          <pc:docMk/>
          <pc:sldMk cId="3060509581" sldId="280"/>
        </pc:sldMkLst>
      </pc:sldChg>
      <pc:sldChg chg="del">
        <pc:chgData name="Ellen Torfs" userId="c6aa1e10-4a12-4511-8c7c-135720d4f277" providerId="ADAL" clId="{FCD87220-40B5-4AAB-B14F-3C64735B1796}" dt="2021-04-29T10:41:30.064" v="2475" actId="2696"/>
        <pc:sldMkLst>
          <pc:docMk/>
          <pc:sldMk cId="3932052736" sldId="281"/>
        </pc:sldMkLst>
      </pc:sldChg>
      <pc:sldChg chg="del">
        <pc:chgData name="Ellen Torfs" userId="c6aa1e10-4a12-4511-8c7c-135720d4f277" providerId="ADAL" clId="{FCD87220-40B5-4AAB-B14F-3C64735B1796}" dt="2021-04-29T10:41:53.237" v="2494" actId="2696"/>
        <pc:sldMkLst>
          <pc:docMk/>
          <pc:sldMk cId="3405153476" sldId="282"/>
        </pc:sldMkLst>
      </pc:sldChg>
      <pc:sldChg chg="del">
        <pc:chgData name="Ellen Torfs" userId="c6aa1e10-4a12-4511-8c7c-135720d4f277" providerId="ADAL" clId="{FCD87220-40B5-4AAB-B14F-3C64735B1796}" dt="2021-04-29T10:41:53.237" v="2493" actId="2696"/>
        <pc:sldMkLst>
          <pc:docMk/>
          <pc:sldMk cId="4135252230" sldId="283"/>
        </pc:sldMkLst>
      </pc:sldChg>
      <pc:sldChg chg="del">
        <pc:chgData name="Ellen Torfs" userId="c6aa1e10-4a12-4511-8c7c-135720d4f277" providerId="ADAL" clId="{FCD87220-40B5-4AAB-B14F-3C64735B1796}" dt="2021-04-29T10:41:53.237" v="2492" actId="2696"/>
        <pc:sldMkLst>
          <pc:docMk/>
          <pc:sldMk cId="3725597418" sldId="284"/>
        </pc:sldMkLst>
      </pc:sldChg>
      <pc:sldChg chg="del">
        <pc:chgData name="Ellen Torfs" userId="c6aa1e10-4a12-4511-8c7c-135720d4f277" providerId="ADAL" clId="{FCD87220-40B5-4AAB-B14F-3C64735B1796}" dt="2021-04-29T10:41:53.237" v="2490" actId="2696"/>
        <pc:sldMkLst>
          <pc:docMk/>
          <pc:sldMk cId="4043979919" sldId="285"/>
        </pc:sldMkLst>
      </pc:sldChg>
      <pc:sldChg chg="del">
        <pc:chgData name="Ellen Torfs" userId="c6aa1e10-4a12-4511-8c7c-135720d4f277" providerId="ADAL" clId="{FCD87220-40B5-4AAB-B14F-3C64735B1796}" dt="2021-04-29T10:41:53.237" v="2489" actId="2696"/>
        <pc:sldMkLst>
          <pc:docMk/>
          <pc:sldMk cId="3256772791" sldId="286"/>
        </pc:sldMkLst>
      </pc:sldChg>
      <pc:sldChg chg="del">
        <pc:chgData name="Ellen Torfs" userId="c6aa1e10-4a12-4511-8c7c-135720d4f277" providerId="ADAL" clId="{FCD87220-40B5-4AAB-B14F-3C64735B1796}" dt="2021-04-29T10:41:53.237" v="2491" actId="2696"/>
        <pc:sldMkLst>
          <pc:docMk/>
          <pc:sldMk cId="1232172950" sldId="287"/>
        </pc:sldMkLst>
      </pc:sldChg>
      <pc:sldChg chg="del">
        <pc:chgData name="Ellen Torfs" userId="c6aa1e10-4a12-4511-8c7c-135720d4f277" providerId="ADAL" clId="{FCD87220-40B5-4AAB-B14F-3C64735B1796}" dt="2021-04-29T10:41:53.237" v="2488" actId="2696"/>
        <pc:sldMkLst>
          <pc:docMk/>
          <pc:sldMk cId="3978630103" sldId="288"/>
        </pc:sldMkLst>
      </pc:sldChg>
      <pc:sldChg chg="del">
        <pc:chgData name="Ellen Torfs" userId="c6aa1e10-4a12-4511-8c7c-135720d4f277" providerId="ADAL" clId="{FCD87220-40B5-4AAB-B14F-3C64735B1796}" dt="2021-04-29T10:41:53.237" v="2487" actId="2696"/>
        <pc:sldMkLst>
          <pc:docMk/>
          <pc:sldMk cId="465232512" sldId="290"/>
        </pc:sldMkLst>
      </pc:sldChg>
      <pc:sldChg chg="del">
        <pc:chgData name="Ellen Torfs" userId="c6aa1e10-4a12-4511-8c7c-135720d4f277" providerId="ADAL" clId="{FCD87220-40B5-4AAB-B14F-3C64735B1796}" dt="2021-04-29T10:41:39.933" v="2480" actId="2696"/>
        <pc:sldMkLst>
          <pc:docMk/>
          <pc:sldMk cId="3770783326" sldId="291"/>
        </pc:sldMkLst>
      </pc:sldChg>
      <pc:sldChg chg="del">
        <pc:chgData name="Ellen Torfs" userId="c6aa1e10-4a12-4511-8c7c-135720d4f277" providerId="ADAL" clId="{FCD87220-40B5-4AAB-B14F-3C64735B1796}" dt="2021-04-29T10:41:53.237" v="2495" actId="2696"/>
        <pc:sldMkLst>
          <pc:docMk/>
          <pc:sldMk cId="1221687239" sldId="292"/>
        </pc:sldMkLst>
      </pc:sldChg>
      <pc:sldChg chg="del">
        <pc:chgData name="Ellen Torfs" userId="c6aa1e10-4a12-4511-8c7c-135720d4f277" providerId="ADAL" clId="{FCD87220-40B5-4AAB-B14F-3C64735B1796}" dt="2021-04-29T10:41:53.237" v="2486" actId="2696"/>
        <pc:sldMkLst>
          <pc:docMk/>
          <pc:sldMk cId="3412045553" sldId="293"/>
        </pc:sldMkLst>
      </pc:sldChg>
      <pc:sldChg chg="del">
        <pc:chgData name="Ellen Torfs" userId="c6aa1e10-4a12-4511-8c7c-135720d4f277" providerId="ADAL" clId="{FCD87220-40B5-4AAB-B14F-3C64735B1796}" dt="2021-04-29T09:41:14.625" v="19" actId="2696"/>
        <pc:sldMkLst>
          <pc:docMk/>
          <pc:sldMk cId="1160860284" sldId="294"/>
        </pc:sldMkLst>
      </pc:sldChg>
      <pc:sldChg chg="del">
        <pc:chgData name="Ellen Torfs" userId="c6aa1e10-4a12-4511-8c7c-135720d4f277" providerId="ADAL" clId="{FCD87220-40B5-4AAB-B14F-3C64735B1796}" dt="2021-04-29T09:41:14.610" v="16" actId="2696"/>
        <pc:sldMkLst>
          <pc:docMk/>
          <pc:sldMk cId="3331648900" sldId="296"/>
        </pc:sldMkLst>
      </pc:sldChg>
      <pc:sldChg chg="del">
        <pc:chgData name="Ellen Torfs" userId="c6aa1e10-4a12-4511-8c7c-135720d4f277" providerId="ADAL" clId="{FCD87220-40B5-4AAB-B14F-3C64735B1796}" dt="2021-04-29T09:41:14.614" v="17" actId="2696"/>
        <pc:sldMkLst>
          <pc:docMk/>
          <pc:sldMk cId="4273270129" sldId="297"/>
        </pc:sldMkLst>
      </pc:sldChg>
      <pc:sldChg chg="del">
        <pc:chgData name="Ellen Torfs" userId="c6aa1e10-4a12-4511-8c7c-135720d4f277" providerId="ADAL" clId="{FCD87220-40B5-4AAB-B14F-3C64735B1796}" dt="2021-04-29T09:41:14.620" v="18" actId="2696"/>
        <pc:sldMkLst>
          <pc:docMk/>
          <pc:sldMk cId="1206687517" sldId="298"/>
        </pc:sldMkLst>
      </pc:sldChg>
      <pc:sldChg chg="del">
        <pc:chgData name="Ellen Torfs" userId="c6aa1e10-4a12-4511-8c7c-135720d4f277" providerId="ADAL" clId="{FCD87220-40B5-4AAB-B14F-3C64735B1796}" dt="2021-04-29T10:41:39.933" v="2483" actId="2696"/>
        <pc:sldMkLst>
          <pc:docMk/>
          <pc:sldMk cId="1325872355" sldId="299"/>
        </pc:sldMkLst>
      </pc:sldChg>
      <pc:sldChg chg="del">
        <pc:chgData name="Ellen Torfs" userId="c6aa1e10-4a12-4511-8c7c-135720d4f277" providerId="ADAL" clId="{FCD87220-40B5-4AAB-B14F-3C64735B1796}" dt="2021-04-29T10:41:39.933" v="2484" actId="2696"/>
        <pc:sldMkLst>
          <pc:docMk/>
          <pc:sldMk cId="2574256314" sldId="300"/>
        </pc:sldMkLst>
      </pc:sldChg>
      <pc:sldChg chg="add del">
        <pc:chgData name="Ellen Torfs" userId="c6aa1e10-4a12-4511-8c7c-135720d4f277" providerId="ADAL" clId="{FCD87220-40B5-4AAB-B14F-3C64735B1796}" dt="2021-04-29T09:35:54.587" v="1" actId="2696"/>
        <pc:sldMkLst>
          <pc:docMk/>
          <pc:sldMk cId="596216455" sldId="301"/>
        </pc:sldMkLst>
      </pc:sldChg>
      <pc:sldChg chg="addSp delSp modSp add">
        <pc:chgData name="Ellen Torfs" userId="c6aa1e10-4a12-4511-8c7c-135720d4f277" providerId="ADAL" clId="{FCD87220-40B5-4AAB-B14F-3C64735B1796}" dt="2021-04-29T09:51:11.020" v="251" actId="20577"/>
        <pc:sldMkLst>
          <pc:docMk/>
          <pc:sldMk cId="620996870" sldId="301"/>
        </pc:sldMkLst>
        <pc:spChg chg="mod">
          <ac:chgData name="Ellen Torfs" userId="c6aa1e10-4a12-4511-8c7c-135720d4f277" providerId="ADAL" clId="{FCD87220-40B5-4AAB-B14F-3C64735B1796}" dt="2021-04-29T09:43:25.092" v="87" actId="404"/>
          <ac:spMkLst>
            <pc:docMk/>
            <pc:sldMk cId="620996870" sldId="301"/>
            <ac:spMk id="2" creationId="{5349FC4B-F96E-4BF9-B61B-743613DA2358}"/>
          </ac:spMkLst>
        </pc:spChg>
        <pc:spChg chg="del">
          <ac:chgData name="Ellen Torfs" userId="c6aa1e10-4a12-4511-8c7c-135720d4f277" providerId="ADAL" clId="{FCD87220-40B5-4AAB-B14F-3C64735B1796}" dt="2021-04-29T09:41:19.279" v="20" actId="478"/>
          <ac:spMkLst>
            <pc:docMk/>
            <pc:sldMk cId="620996870" sldId="301"/>
            <ac:spMk id="3" creationId="{AC128520-E6F3-4F33-B96B-D7A886445EE5}"/>
          </ac:spMkLst>
        </pc:spChg>
        <pc:spChg chg="add mod">
          <ac:chgData name="Ellen Torfs" userId="c6aa1e10-4a12-4511-8c7c-135720d4f277" providerId="ADAL" clId="{FCD87220-40B5-4AAB-B14F-3C64735B1796}" dt="2021-04-29T09:40:47.488" v="9" actId="207"/>
          <ac:spMkLst>
            <pc:docMk/>
            <pc:sldMk cId="620996870" sldId="301"/>
            <ac:spMk id="4" creationId="{177C3616-E1DB-4112-84A8-DBF02179A17E}"/>
          </ac:spMkLst>
        </pc:spChg>
        <pc:spChg chg="add mod">
          <ac:chgData name="Ellen Torfs" userId="c6aa1e10-4a12-4511-8c7c-135720d4f277" providerId="ADAL" clId="{FCD87220-40B5-4AAB-B14F-3C64735B1796}" dt="2021-04-29T09:40:47.493" v="15" actId="207"/>
          <ac:spMkLst>
            <pc:docMk/>
            <pc:sldMk cId="620996870" sldId="301"/>
            <ac:spMk id="5" creationId="{BA5AC574-3E02-48EB-8AB8-310F16783776}"/>
          </ac:spMkLst>
        </pc:spChg>
        <pc:spChg chg="add mod">
          <ac:chgData name="Ellen Torfs" userId="c6aa1e10-4a12-4511-8c7c-135720d4f277" providerId="ADAL" clId="{FCD87220-40B5-4AAB-B14F-3C64735B1796}" dt="2021-04-29T09:51:11.020" v="251" actId="20577"/>
          <ac:spMkLst>
            <pc:docMk/>
            <pc:sldMk cId="620996870" sldId="301"/>
            <ac:spMk id="6" creationId="{3C10D04A-E56D-4316-9743-C554A890CDA9}"/>
          </ac:spMkLst>
        </pc:spChg>
        <pc:spChg chg="add mod">
          <ac:chgData name="Ellen Torfs" userId="c6aa1e10-4a12-4511-8c7c-135720d4f277" providerId="ADAL" clId="{FCD87220-40B5-4AAB-B14F-3C64735B1796}" dt="2021-04-29T09:42:54.221" v="58" actId="207"/>
          <ac:spMkLst>
            <pc:docMk/>
            <pc:sldMk cId="620996870" sldId="301"/>
            <ac:spMk id="7" creationId="{44CC8BE8-2297-4C62-B7B4-62A5C7324509}"/>
          </ac:spMkLst>
        </pc:spChg>
        <pc:spChg chg="add mod">
          <ac:chgData name="Ellen Torfs" userId="c6aa1e10-4a12-4511-8c7c-135720d4f277" providerId="ADAL" clId="{FCD87220-40B5-4AAB-B14F-3C64735B1796}" dt="2021-04-29T09:42:54.225" v="64" actId="207"/>
          <ac:spMkLst>
            <pc:docMk/>
            <pc:sldMk cId="620996870" sldId="301"/>
            <ac:spMk id="8" creationId="{775D0C23-371A-4B08-A9F0-FB58F46D2626}"/>
          </ac:spMkLst>
        </pc:spChg>
      </pc:sldChg>
      <pc:sldChg chg="addSp delSp modSp add">
        <pc:chgData name="Ellen Torfs" userId="c6aa1e10-4a12-4511-8c7c-135720d4f277" providerId="ADAL" clId="{FCD87220-40B5-4AAB-B14F-3C64735B1796}" dt="2021-04-29T09:46:44.602" v="125" actId="20577"/>
        <pc:sldMkLst>
          <pc:docMk/>
          <pc:sldMk cId="2692106682" sldId="302"/>
        </pc:sldMkLst>
        <pc:spChg chg="mod">
          <ac:chgData name="Ellen Torfs" userId="c6aa1e10-4a12-4511-8c7c-135720d4f277" providerId="ADAL" clId="{FCD87220-40B5-4AAB-B14F-3C64735B1796}" dt="2021-04-29T09:46:00.070" v="119" actId="20577"/>
          <ac:spMkLst>
            <pc:docMk/>
            <pc:sldMk cId="2692106682" sldId="302"/>
            <ac:spMk id="2" creationId="{5B909E40-D93E-44D1-BB0E-8A2219312F6C}"/>
          </ac:spMkLst>
        </pc:spChg>
        <pc:spChg chg="mod">
          <ac:chgData name="Ellen Torfs" userId="c6aa1e10-4a12-4511-8c7c-135720d4f277" providerId="ADAL" clId="{FCD87220-40B5-4AAB-B14F-3C64735B1796}" dt="2021-04-29T09:46:44.602" v="125" actId="20577"/>
          <ac:spMkLst>
            <pc:docMk/>
            <pc:sldMk cId="2692106682" sldId="302"/>
            <ac:spMk id="3" creationId="{BFF2E6CD-882A-41CA-AF1F-B5E118C9444D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4" creationId="{BF52BCEA-5D6C-43C4-B313-C532B1DD4813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5" creationId="{C8AAAD7F-F85A-448A-9EE5-544A87A7B1CA}"/>
          </ac:spMkLst>
        </pc:spChg>
        <pc:spChg chg="add mod">
          <ac:chgData name="Ellen Torfs" userId="c6aa1e10-4a12-4511-8c7c-135720d4f277" providerId="ADAL" clId="{FCD87220-40B5-4AAB-B14F-3C64735B1796}" dt="2021-04-29T09:41:44.511" v="31" actId="207"/>
          <ac:spMkLst>
            <pc:docMk/>
            <pc:sldMk cId="2692106682" sldId="302"/>
            <ac:spMk id="6" creationId="{96DCD9ED-5D21-44BB-8370-95AFC6A2D941}"/>
          </ac:spMkLst>
        </pc:spChg>
        <pc:spChg chg="add mod">
          <ac:chgData name="Ellen Torfs" userId="c6aa1e10-4a12-4511-8c7c-135720d4f277" providerId="ADAL" clId="{FCD87220-40B5-4AAB-B14F-3C64735B1796}" dt="2021-04-29T09:41:44.515" v="37" actId="207"/>
          <ac:spMkLst>
            <pc:docMk/>
            <pc:sldMk cId="2692106682" sldId="302"/>
            <ac:spMk id="7" creationId="{A1F0F804-85E3-4F96-86A5-F950E0CDB935}"/>
          </ac:spMkLst>
        </pc:spChg>
        <pc:spChg chg="add mod">
          <ac:chgData name="Ellen Torfs" userId="c6aa1e10-4a12-4511-8c7c-135720d4f277" providerId="ADAL" clId="{FCD87220-40B5-4AAB-B14F-3C64735B1796}" dt="2021-04-29T09:41:58.092" v="44" actId="207"/>
          <ac:spMkLst>
            <pc:docMk/>
            <pc:sldMk cId="2692106682" sldId="302"/>
            <ac:spMk id="8" creationId="{4E60D228-7B29-4942-AEFF-745DC3427CC5}"/>
          </ac:spMkLst>
        </pc:spChg>
        <pc:spChg chg="add mod">
          <ac:chgData name="Ellen Torfs" userId="c6aa1e10-4a12-4511-8c7c-135720d4f277" providerId="ADAL" clId="{FCD87220-40B5-4AAB-B14F-3C64735B1796}" dt="2021-04-29T09:41:58.095" v="50" actId="207"/>
          <ac:spMkLst>
            <pc:docMk/>
            <pc:sldMk cId="2692106682" sldId="302"/>
            <ac:spMk id="9" creationId="{2840A377-98C8-4833-8E49-703AF1869A8E}"/>
          </ac:spMkLst>
        </pc:spChg>
      </pc:sldChg>
      <pc:sldChg chg="addSp delSp modSp add setBg">
        <pc:chgData name="Ellen Torfs" userId="c6aa1e10-4a12-4511-8c7c-135720d4f277" providerId="ADAL" clId="{FCD87220-40B5-4AAB-B14F-3C64735B1796}" dt="2021-04-29T10:33:25.676" v="2232" actId="20577"/>
        <pc:sldMkLst>
          <pc:docMk/>
          <pc:sldMk cId="3496337695" sldId="303"/>
        </pc:sldMkLst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2" creationId="{26411BFA-DD23-4808-A845-E1949C953188}"/>
          </ac:spMkLst>
        </pc:spChg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3" creationId="{2BD15F66-9BBA-4AB9-8C31-BC04625231D9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5" creationId="{E13039BD-D172-4FDB-997D-8D9676771324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6" creationId="{4F63A775-2D91-465F-912C-1BE9B13E8C72}"/>
          </ac:spMkLst>
        </pc:spChg>
        <pc:spChg chg="add mod">
          <ac:chgData name="Ellen Torfs" userId="c6aa1e10-4a12-4511-8c7c-135720d4f277" providerId="ADAL" clId="{FCD87220-40B5-4AAB-B14F-3C64735B1796}" dt="2021-04-29T09:47:43.618" v="156" actId="207"/>
          <ac:spMkLst>
            <pc:docMk/>
            <pc:sldMk cId="3496337695" sldId="303"/>
            <ac:spMk id="7" creationId="{B3DB8009-7664-41DE-B9F9-3647B1AF24BC}"/>
          </ac:spMkLst>
        </pc:spChg>
        <pc:spChg chg="add mod">
          <ac:chgData name="Ellen Torfs" userId="c6aa1e10-4a12-4511-8c7c-135720d4f277" providerId="ADAL" clId="{FCD87220-40B5-4AAB-B14F-3C64735B1796}" dt="2021-04-29T09:47:43.620" v="162" actId="207"/>
          <ac:spMkLst>
            <pc:docMk/>
            <pc:sldMk cId="3496337695" sldId="303"/>
            <ac:spMk id="8" creationId="{69314E27-A2B3-4A0F-9B90-D2926093013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9" creationId="{84C1E6EE-D30F-4726-B724-2E6C4AAD0B6B}"/>
          </ac:spMkLst>
        </pc:spChg>
        <pc:spChg chg="add del mod">
          <ac:chgData name="Ellen Torfs" userId="c6aa1e10-4a12-4511-8c7c-135720d4f277" providerId="ADAL" clId="{FCD87220-40B5-4AAB-B14F-3C64735B1796}" dt="2021-04-29T09:48:39.556" v="177" actId="20577"/>
          <ac:spMkLst>
            <pc:docMk/>
            <pc:sldMk cId="3496337695" sldId="303"/>
            <ac:spMk id="10" creationId="{8DE1A7B1-E381-4CB3-91E8-4DB430EA6F2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1" creationId="{05860649-AE61-42F6-9D24-8C51928C35F1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2" creationId="{F9BF680C-5225-4800-B1E8-0D0A6229CF0E}"/>
          </ac:spMkLst>
        </pc:spChg>
        <pc:spChg chg="add mod">
          <ac:chgData name="Ellen Torfs" userId="c6aa1e10-4a12-4511-8c7c-135720d4f277" providerId="ADAL" clId="{FCD87220-40B5-4AAB-B14F-3C64735B1796}" dt="2021-04-29T09:48:16.193" v="169" actId="207"/>
          <ac:spMkLst>
            <pc:docMk/>
            <pc:sldMk cId="3496337695" sldId="303"/>
            <ac:spMk id="13" creationId="{962DA86B-7FBE-44EE-8197-332D96300734}"/>
          </ac:spMkLst>
        </pc:spChg>
        <pc:spChg chg="add mod">
          <ac:chgData name="Ellen Torfs" userId="c6aa1e10-4a12-4511-8c7c-135720d4f277" providerId="ADAL" clId="{FCD87220-40B5-4AAB-B14F-3C64735B1796}" dt="2021-04-29T09:48:16.197" v="175" actId="207"/>
          <ac:spMkLst>
            <pc:docMk/>
            <pc:sldMk cId="3496337695" sldId="303"/>
            <ac:spMk id="14" creationId="{29BD7D37-B443-442B-9A31-6B4385EAF22A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6" creationId="{4916BB3B-7F8E-4F48-9319-315F7DEA30C9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7" creationId="{1112A2B7-5F11-4313-86F5-C45B6DECCC76}"/>
          </ac:spMkLst>
        </pc:spChg>
        <pc:spChg chg="add mod">
          <ac:chgData name="Ellen Torfs" userId="c6aa1e10-4a12-4511-8c7c-135720d4f277" providerId="ADAL" clId="{FCD87220-40B5-4AAB-B14F-3C64735B1796}" dt="2021-04-29T09:50:22.734" v="187" actId="207"/>
          <ac:spMkLst>
            <pc:docMk/>
            <pc:sldMk cId="3496337695" sldId="303"/>
            <ac:spMk id="18" creationId="{49455F86-F586-42FC-85AE-90AE276BF543}"/>
          </ac:spMkLst>
        </pc:spChg>
        <pc:spChg chg="add mod">
          <ac:chgData name="Ellen Torfs" userId="c6aa1e10-4a12-4511-8c7c-135720d4f277" providerId="ADAL" clId="{FCD87220-40B5-4AAB-B14F-3C64735B1796}" dt="2021-04-29T09:50:22.738" v="193" actId="207"/>
          <ac:spMkLst>
            <pc:docMk/>
            <pc:sldMk cId="3496337695" sldId="303"/>
            <ac:spMk id="19" creationId="{1D2087E2-084C-40D2-A167-0BABE9143C02}"/>
          </ac:spMkLst>
        </pc:spChg>
        <pc:spChg chg="add del mod">
          <ac:chgData name="Ellen Torfs" userId="c6aa1e10-4a12-4511-8c7c-135720d4f277" providerId="ADAL" clId="{FCD87220-40B5-4AAB-B14F-3C64735B1796}" dt="2021-04-29T09:54:14.223" v="269" actId="20577"/>
          <ac:spMkLst>
            <pc:docMk/>
            <pc:sldMk cId="3496337695" sldId="303"/>
            <ac:spMk id="20" creationId="{F718EC99-6483-418B-ACF0-A08897736FF5}"/>
          </ac:spMkLst>
        </pc:spChg>
        <pc:spChg chg="add mod">
          <ac:chgData name="Ellen Torfs" userId="c6aa1e10-4a12-4511-8c7c-135720d4f277" providerId="ADAL" clId="{FCD87220-40B5-4AAB-B14F-3C64735B1796}" dt="2021-04-29T09:51:30.255" v="258" actId="207"/>
          <ac:spMkLst>
            <pc:docMk/>
            <pc:sldMk cId="3496337695" sldId="303"/>
            <ac:spMk id="21" creationId="{7D23570B-94E7-4D94-A532-28A28339ADA5}"/>
          </ac:spMkLst>
        </pc:spChg>
        <pc:spChg chg="add mod">
          <ac:chgData name="Ellen Torfs" userId="c6aa1e10-4a12-4511-8c7c-135720d4f277" providerId="ADAL" clId="{FCD87220-40B5-4AAB-B14F-3C64735B1796}" dt="2021-04-29T09:51:30.259" v="264" actId="207"/>
          <ac:spMkLst>
            <pc:docMk/>
            <pc:sldMk cId="3496337695" sldId="303"/>
            <ac:spMk id="22" creationId="{34A72DA1-5D0A-4582-8A43-555BA3207BFF}"/>
          </ac:spMkLst>
        </pc:spChg>
        <pc:spChg chg="add mod">
          <ac:chgData name="Ellen Torfs" userId="c6aa1e10-4a12-4511-8c7c-135720d4f277" providerId="ADAL" clId="{FCD87220-40B5-4AAB-B14F-3C64735B1796}" dt="2021-04-29T09:59:09.722" v="486" actId="113"/>
          <ac:spMkLst>
            <pc:docMk/>
            <pc:sldMk cId="3496337695" sldId="303"/>
            <ac:spMk id="23" creationId="{DF73D6B6-F4DB-4171-827B-107C95D6FBA7}"/>
          </ac:spMkLst>
        </pc:spChg>
        <pc:spChg chg="add del mod">
          <ac:chgData name="Ellen Torfs" userId="c6aa1e10-4a12-4511-8c7c-135720d4f277" providerId="ADAL" clId="{FCD87220-40B5-4AAB-B14F-3C64735B1796}" dt="2021-04-29T09:56:07.635" v="443" actId="478"/>
          <ac:spMkLst>
            <pc:docMk/>
            <pc:sldMk cId="3496337695" sldId="303"/>
            <ac:spMk id="24" creationId="{AA8E2E1D-0441-4951-8A36-5717E893EF87}"/>
          </ac:spMkLst>
        </pc:spChg>
        <pc:spChg chg="add mod">
          <ac:chgData name="Ellen Torfs" userId="c6aa1e10-4a12-4511-8c7c-135720d4f277" providerId="ADAL" clId="{FCD87220-40B5-4AAB-B14F-3C64735B1796}" dt="2021-04-29T10:33:25.676" v="2232" actId="20577"/>
          <ac:spMkLst>
            <pc:docMk/>
            <pc:sldMk cId="3496337695" sldId="303"/>
            <ac:spMk id="25" creationId="{185C2CB3-5DE9-4AC9-A0A0-CF5A1E43CBF9}"/>
          </ac:spMkLst>
        </pc:spChg>
        <pc:spChg chg="add mod">
          <ac:chgData name="Ellen Torfs" userId="c6aa1e10-4a12-4511-8c7c-135720d4f277" providerId="ADAL" clId="{FCD87220-40B5-4AAB-B14F-3C64735B1796}" dt="2021-04-29T09:54:14.232" v="275" actId="207"/>
          <ac:spMkLst>
            <pc:docMk/>
            <pc:sldMk cId="3496337695" sldId="303"/>
            <ac:spMk id="26" creationId="{DDC0EBBF-C230-46E4-8553-569B5F28A940}"/>
          </ac:spMkLst>
        </pc:spChg>
        <pc:spChg chg="add mod">
          <ac:chgData name="Ellen Torfs" userId="c6aa1e10-4a12-4511-8c7c-135720d4f277" providerId="ADAL" clId="{FCD87220-40B5-4AAB-B14F-3C64735B1796}" dt="2021-04-29T09:54:14.236" v="281" actId="207"/>
          <ac:spMkLst>
            <pc:docMk/>
            <pc:sldMk cId="3496337695" sldId="303"/>
            <ac:spMk id="27" creationId="{5D0D07EB-143B-4A95-9CFC-1B949673D39B}"/>
          </ac:spMkLst>
        </pc:spChg>
        <pc:spChg chg="add del mod">
          <ac:chgData name="Ellen Torfs" userId="c6aa1e10-4a12-4511-8c7c-135720d4f277" providerId="ADAL" clId="{FCD87220-40B5-4AAB-B14F-3C64735B1796}" dt="2021-04-29T09:58:20.372" v="464" actId="20577"/>
          <ac:spMkLst>
            <pc:docMk/>
            <pc:sldMk cId="3496337695" sldId="303"/>
            <ac:spMk id="29" creationId="{43E7836D-141A-4D2F-85C2-AE168D970BF1}"/>
          </ac:spMkLst>
        </pc:spChg>
        <pc:spChg chg="add mod">
          <ac:chgData name="Ellen Torfs" userId="c6aa1e10-4a12-4511-8c7c-135720d4f277" providerId="ADAL" clId="{FCD87220-40B5-4AAB-B14F-3C64735B1796}" dt="2021-04-29T09:58:10.052" v="456" actId="207"/>
          <ac:spMkLst>
            <pc:docMk/>
            <pc:sldMk cId="3496337695" sldId="303"/>
            <ac:spMk id="30" creationId="{E634BC5C-18E2-4B21-9222-80DE9C4217D6}"/>
          </ac:spMkLst>
        </pc:spChg>
        <pc:spChg chg="add mod">
          <ac:chgData name="Ellen Torfs" userId="c6aa1e10-4a12-4511-8c7c-135720d4f277" providerId="ADAL" clId="{FCD87220-40B5-4AAB-B14F-3C64735B1796}" dt="2021-04-29T09:58:10.055" v="462" actId="207"/>
          <ac:spMkLst>
            <pc:docMk/>
            <pc:sldMk cId="3496337695" sldId="303"/>
            <ac:spMk id="31" creationId="{366EB812-16DA-4B8D-B12B-C17D9A37A085}"/>
          </ac:spMkLst>
        </pc:spChg>
        <pc:spChg chg="add mod">
          <ac:chgData name="Ellen Torfs" userId="c6aa1e10-4a12-4511-8c7c-135720d4f277" providerId="ADAL" clId="{FCD87220-40B5-4AAB-B14F-3C64735B1796}" dt="2021-04-29T09:58:20.380" v="470" actId="207"/>
          <ac:spMkLst>
            <pc:docMk/>
            <pc:sldMk cId="3496337695" sldId="303"/>
            <ac:spMk id="32" creationId="{344C5F9A-52B2-4E94-ABA9-7329490DFF88}"/>
          </ac:spMkLst>
        </pc:spChg>
        <pc:spChg chg="add mod">
          <ac:chgData name="Ellen Torfs" userId="c6aa1e10-4a12-4511-8c7c-135720d4f277" providerId="ADAL" clId="{FCD87220-40B5-4AAB-B14F-3C64735B1796}" dt="2021-04-29T09:58:20.383" v="476" actId="207"/>
          <ac:spMkLst>
            <pc:docMk/>
            <pc:sldMk cId="3496337695" sldId="303"/>
            <ac:spMk id="33" creationId="{AB70695C-8ACD-4EF0-9D09-4635CCD1DAD8}"/>
          </ac:spMkLst>
        </pc:spChg>
        <pc:picChg chg="del mod">
          <ac:chgData name="Ellen Torfs" userId="c6aa1e10-4a12-4511-8c7c-135720d4f277" providerId="ADAL" clId="{FCD87220-40B5-4AAB-B14F-3C64735B1796}" dt="2021-04-29T09:48:37.343" v="176" actId="20577"/>
          <ac:picMkLst>
            <pc:docMk/>
            <pc:sldMk cId="3496337695" sldId="303"/>
            <ac:picMk id="4" creationId="{9EC76085-23F3-4BD0-9AB7-772D215688B3}"/>
          </ac:picMkLst>
        </pc:picChg>
        <pc:picChg chg="add del mod modCrop">
          <ac:chgData name="Ellen Torfs" userId="c6aa1e10-4a12-4511-8c7c-135720d4f277" providerId="ADAL" clId="{FCD87220-40B5-4AAB-B14F-3C64735B1796}" dt="2021-04-29T09:54:38.044" v="288" actId="478"/>
          <ac:picMkLst>
            <pc:docMk/>
            <pc:sldMk cId="3496337695" sldId="303"/>
            <ac:picMk id="15" creationId="{339AC655-5F79-4844-92F5-19C7479A9499}"/>
          </ac:picMkLst>
        </pc:picChg>
        <pc:picChg chg="add mod modCrop">
          <ac:chgData name="Ellen Torfs" userId="c6aa1e10-4a12-4511-8c7c-135720d4f277" providerId="ADAL" clId="{FCD87220-40B5-4AAB-B14F-3C64735B1796}" dt="2021-04-29T10:11:52.934" v="1432" actId="1076"/>
          <ac:picMkLst>
            <pc:docMk/>
            <pc:sldMk cId="3496337695" sldId="303"/>
            <ac:picMk id="28" creationId="{307C566E-381A-45C7-A3FD-F59FF5A5CAC3}"/>
          </ac:picMkLst>
        </pc:picChg>
      </pc:sldChg>
      <pc:sldChg chg="addSp delSp modSp add del">
        <pc:chgData name="Ellen Torfs" userId="c6aa1e10-4a12-4511-8c7c-135720d4f277" providerId="ADAL" clId="{FCD87220-40B5-4AAB-B14F-3C64735B1796}" dt="2021-04-29T10:33:57.379" v="2233" actId="2696"/>
        <pc:sldMkLst>
          <pc:docMk/>
          <pc:sldMk cId="3486194064" sldId="304"/>
        </pc:sldMkLst>
        <pc:spChg chg="mod">
          <ac:chgData name="Ellen Torfs" userId="c6aa1e10-4a12-4511-8c7c-135720d4f277" providerId="ADAL" clId="{FCD87220-40B5-4AAB-B14F-3C64735B1796}" dt="2021-04-29T10:20:44.477" v="1859" actId="20577"/>
          <ac:spMkLst>
            <pc:docMk/>
            <pc:sldMk cId="3486194064" sldId="304"/>
            <ac:spMk id="3" creationId="{C889AB6A-8743-4756-9164-9377F869D159}"/>
          </ac:spMkLst>
        </pc:spChg>
        <pc:spChg chg="add del mod">
          <ac:chgData name="Ellen Torfs" userId="c6aa1e10-4a12-4511-8c7c-135720d4f277" providerId="ADAL" clId="{FCD87220-40B5-4AAB-B14F-3C64735B1796}" dt="2021-04-29T10:18:45.427" v="1854" actId="478"/>
          <ac:spMkLst>
            <pc:docMk/>
            <pc:sldMk cId="3486194064" sldId="304"/>
            <ac:spMk id="4" creationId="{3D0490A9-A020-4B94-99A6-5CBF55B2722F}"/>
          </ac:spMkLst>
        </pc:spChg>
        <pc:spChg chg="add mod">
          <ac:chgData name="Ellen Torfs" userId="c6aa1e10-4a12-4511-8c7c-135720d4f277" providerId="ADAL" clId="{FCD87220-40B5-4AAB-B14F-3C64735B1796}" dt="2021-04-29T10:18:39.797" v="1847" actId="207"/>
          <ac:spMkLst>
            <pc:docMk/>
            <pc:sldMk cId="3486194064" sldId="304"/>
            <ac:spMk id="5" creationId="{DF0E7F35-D087-4DCA-A659-3F8AEFAF6AAD}"/>
          </ac:spMkLst>
        </pc:spChg>
        <pc:spChg chg="add mod">
          <ac:chgData name="Ellen Torfs" userId="c6aa1e10-4a12-4511-8c7c-135720d4f277" providerId="ADAL" clId="{FCD87220-40B5-4AAB-B14F-3C64735B1796}" dt="2021-04-29T10:18:39.800" v="1853" actId="207"/>
          <ac:spMkLst>
            <pc:docMk/>
            <pc:sldMk cId="3486194064" sldId="304"/>
            <ac:spMk id="6" creationId="{9F112DBC-A64D-42CB-89C3-BFB11AE43E8F}"/>
          </ac:spMkLst>
        </pc:spChg>
      </pc:sldChg>
      <pc:sldChg chg="addSp delSp modSp add">
        <pc:chgData name="Ellen Torfs" userId="c6aa1e10-4a12-4511-8c7c-135720d4f277" providerId="ADAL" clId="{FCD87220-40B5-4AAB-B14F-3C64735B1796}" dt="2021-04-29T13:34:03.893" v="3519" actId="20577"/>
        <pc:sldMkLst>
          <pc:docMk/>
          <pc:sldMk cId="1724259017" sldId="305"/>
        </pc:sldMkLst>
        <pc:spChg chg="add mod">
          <ac:chgData name="Ellen Torfs" userId="c6aa1e10-4a12-4511-8c7c-135720d4f277" providerId="ADAL" clId="{FCD87220-40B5-4AAB-B14F-3C64735B1796}" dt="2021-04-29T10:32:13.193" v="2200" actId="20577"/>
          <ac:spMkLst>
            <pc:docMk/>
            <pc:sldMk cId="1724259017" sldId="305"/>
            <ac:spMk id="2" creationId="{39D98DFC-5A7C-4F7D-8AC7-8607747C0B7C}"/>
          </ac:spMkLst>
        </pc:spChg>
        <pc:spChg chg="add del mod ord">
          <ac:chgData name="Ellen Torfs" userId="c6aa1e10-4a12-4511-8c7c-135720d4f277" providerId="ADAL" clId="{FCD87220-40B5-4AAB-B14F-3C64735B1796}" dt="2021-04-29T10:22:00.601" v="1910" actId="478"/>
          <ac:spMkLst>
            <pc:docMk/>
            <pc:sldMk cId="1724259017" sldId="305"/>
            <ac:spMk id="3" creationId="{0B234806-00EA-48A8-B4CD-7ACEBE747B19}"/>
          </ac:spMkLst>
        </pc:spChg>
        <pc:spChg chg="del mod">
          <ac:chgData name="Ellen Torfs" userId="c6aa1e10-4a12-4511-8c7c-135720d4f277" providerId="ADAL" clId="{FCD87220-40B5-4AAB-B14F-3C64735B1796}" dt="2021-04-29T10:22:28.140" v="1917" actId="20577"/>
          <ac:spMkLst>
            <pc:docMk/>
            <pc:sldMk cId="1724259017" sldId="305"/>
            <ac:spMk id="5" creationId="{867F7A0C-3F24-44F0-B7B1-472A3CD11BB9}"/>
          </ac:spMkLst>
        </pc:spChg>
        <pc:spChg chg="add mod">
          <ac:chgData name="Ellen Torfs" userId="c6aa1e10-4a12-4511-8c7c-135720d4f277" providerId="ADAL" clId="{FCD87220-40B5-4AAB-B14F-3C64735B1796}" dt="2021-04-29T10:20:55.686" v="1866" actId="207"/>
          <ac:spMkLst>
            <pc:docMk/>
            <pc:sldMk cId="1724259017" sldId="305"/>
            <ac:spMk id="6" creationId="{4E922DA4-CABC-4A94-BE7E-8F5EB5924E42}"/>
          </ac:spMkLst>
        </pc:spChg>
        <pc:spChg chg="add mod">
          <ac:chgData name="Ellen Torfs" userId="c6aa1e10-4a12-4511-8c7c-135720d4f277" providerId="ADAL" clId="{FCD87220-40B5-4AAB-B14F-3C64735B1796}" dt="2021-04-29T10:20:55.688" v="1872" actId="207"/>
          <ac:spMkLst>
            <pc:docMk/>
            <pc:sldMk cId="1724259017" sldId="305"/>
            <ac:spMk id="7" creationId="{F6584404-7234-48DF-BD37-E97A0D9E2494}"/>
          </ac:spMkLst>
        </pc:spChg>
        <pc:spChg chg="add mod">
          <ac:chgData name="Ellen Torfs" userId="c6aa1e10-4a12-4511-8c7c-135720d4f277" providerId="ADAL" clId="{FCD87220-40B5-4AAB-B14F-3C64735B1796}" dt="2021-04-29T13:34:03.893" v="3519" actId="20577"/>
          <ac:spMkLst>
            <pc:docMk/>
            <pc:sldMk cId="1724259017" sldId="305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9" creationId="{57753D9A-D4B9-4EE2-BAA7-6DCF0817912E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0" creationId="{4EAA2B51-E146-4FF5-87DC-05B7B5E31BAB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1" creationId="{77CB009C-761B-4135-9B82-0DE998251923}"/>
          </ac:spMkLst>
        </pc:spChg>
        <pc:spChg chg="add del mod">
          <ac:chgData name="Ellen Torfs" userId="c6aa1e10-4a12-4511-8c7c-135720d4f277" providerId="ADAL" clId="{FCD87220-40B5-4AAB-B14F-3C64735B1796}" dt="2021-04-29T13:20:00.486" v="3334" actId="478"/>
          <ac:spMkLst>
            <pc:docMk/>
            <pc:sldMk cId="1724259017" sldId="305"/>
            <ac:spMk id="12" creationId="{D8CA8205-3959-4D6F-96FC-AAF58D8A775F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3" creationId="{8F9695AD-A367-4D75-8C3D-AD090FBCF693}"/>
          </ac:spMkLst>
        </pc:spChg>
        <pc:grpChg chg="add del mod">
          <ac:chgData name="Ellen Torfs" userId="c6aa1e10-4a12-4511-8c7c-135720d4f277" providerId="ADAL" clId="{FCD87220-40B5-4AAB-B14F-3C64735B1796}" dt="2021-04-29T13:28:11.114" v="3477" actId="165"/>
          <ac:grpSpMkLst>
            <pc:docMk/>
            <pc:sldMk cId="1724259017" sldId="305"/>
            <ac:grpSpMk id="14" creationId="{42C701A6-7F59-4319-AD16-BB76146CB7BC}"/>
          </ac:grpSpMkLst>
        </pc:grpChg>
        <pc:grpChg chg="add mod">
          <ac:chgData name="Ellen Torfs" userId="c6aa1e10-4a12-4511-8c7c-135720d4f277" providerId="ADAL" clId="{FCD87220-40B5-4AAB-B14F-3C64735B1796}" dt="2021-04-29T13:29:53.746" v="3491" actId="164"/>
          <ac:grpSpMkLst>
            <pc:docMk/>
            <pc:sldMk cId="1724259017" sldId="305"/>
            <ac:grpSpMk id="15" creationId="{507D9180-1AF6-4C27-B6A0-8D76B207F3BD}"/>
          </ac:grpSpMkLst>
        </pc:grpChg>
        <pc:grpChg chg="mod">
          <ac:chgData name="Ellen Torfs" userId="c6aa1e10-4a12-4511-8c7c-135720d4f277" providerId="ADAL" clId="{FCD87220-40B5-4AAB-B14F-3C64735B1796}" dt="2021-04-29T13:30:20.371" v="3497" actId="1076"/>
          <ac:grpSpMkLst>
            <pc:docMk/>
            <pc:sldMk cId="1724259017" sldId="305"/>
            <ac:grpSpMk id="16" creationId="{F16598B1-90B5-4671-83B0-ACD27CF9F150}"/>
          </ac:grpSpMkLst>
        </pc:grpChg>
        <pc:picChg chg="mod topLvl modCrop">
          <ac:chgData name="Ellen Torfs" userId="c6aa1e10-4a12-4511-8c7c-135720d4f277" providerId="ADAL" clId="{FCD87220-40B5-4AAB-B14F-3C64735B1796}" dt="2021-04-29T13:30:15.537" v="3496" actId="338"/>
          <ac:picMkLst>
            <pc:docMk/>
            <pc:sldMk cId="1724259017" sldId="305"/>
            <ac:picMk id="4" creationId="{1AB5BD79-2C18-4BA1-B553-2BE41CD6B22A}"/>
          </ac:picMkLst>
        </pc:picChg>
      </pc:sldChg>
      <pc:sldChg chg="modSp add del">
        <pc:chgData name="Ellen Torfs" userId="c6aa1e10-4a12-4511-8c7c-135720d4f277" providerId="ADAL" clId="{FCD87220-40B5-4AAB-B14F-3C64735B1796}" dt="2021-04-29T10:31:34.306" v="2174" actId="2696"/>
        <pc:sldMkLst>
          <pc:docMk/>
          <pc:sldMk cId="895303776" sldId="306"/>
        </pc:sldMkLst>
        <pc:spChg chg="mod">
          <ac:chgData name="Ellen Torfs" userId="c6aa1e10-4a12-4511-8c7c-135720d4f277" providerId="ADAL" clId="{FCD87220-40B5-4AAB-B14F-3C64735B1796}" dt="2021-04-29T10:27:54.309" v="2023" actId="2696"/>
          <ac:spMkLst>
            <pc:docMk/>
            <pc:sldMk cId="895303776" sldId="306"/>
            <ac:spMk id="7" creationId="{8D570FCC-5C1D-4D2D-90C3-E6F5FB531C24}"/>
          </ac:spMkLst>
        </pc:spChg>
      </pc:sldChg>
      <pc:sldChg chg="addSp delSp modSp add">
        <pc:chgData name="Ellen Torfs" userId="c6aa1e10-4a12-4511-8c7c-135720d4f277" providerId="ADAL" clId="{FCD87220-40B5-4AAB-B14F-3C64735B1796}" dt="2021-04-29T10:40:13.249" v="2463" actId="15"/>
        <pc:sldMkLst>
          <pc:docMk/>
          <pc:sldMk cId="528274370" sldId="307"/>
        </pc:sldMkLst>
        <pc:spChg chg="del mod">
          <ac:chgData name="Ellen Torfs" userId="c6aa1e10-4a12-4511-8c7c-135720d4f277" providerId="ADAL" clId="{FCD87220-40B5-4AAB-B14F-3C64735B1796}" dt="2021-04-29T10:39:46.839" v="2457" actId="478"/>
          <ac:spMkLst>
            <pc:docMk/>
            <pc:sldMk cId="528274370" sldId="307"/>
            <ac:spMk id="3" creationId="{34EBF9DF-6FC7-4334-B637-9CC31EE97A2C}"/>
          </ac:spMkLst>
        </pc:spChg>
        <pc:spChg chg="add mod">
          <ac:chgData name="Ellen Torfs" userId="c6aa1e10-4a12-4511-8c7c-135720d4f277" providerId="ADAL" clId="{FCD87220-40B5-4AAB-B14F-3C64735B1796}" dt="2021-04-29T10:40:13.249" v="2463" actId="15"/>
          <ac:spMkLst>
            <pc:docMk/>
            <pc:sldMk cId="528274370" sldId="307"/>
            <ac:spMk id="4" creationId="{AC112344-9F1A-4C6A-823F-ACBFF427FD6E}"/>
          </ac:spMkLst>
        </pc:spChg>
        <pc:spChg chg="add mod">
          <ac:chgData name="Ellen Torfs" userId="c6aa1e10-4a12-4511-8c7c-135720d4f277" providerId="ADAL" clId="{FCD87220-40B5-4AAB-B14F-3C64735B1796}" dt="2021-04-29T10:39:39.199" v="2449" actId="207"/>
          <ac:spMkLst>
            <pc:docMk/>
            <pc:sldMk cId="528274370" sldId="307"/>
            <ac:spMk id="5" creationId="{1ECCE50F-1C55-41E1-A13A-1BE8A0DF7B8F}"/>
          </ac:spMkLst>
        </pc:spChg>
        <pc:spChg chg="add mod">
          <ac:chgData name="Ellen Torfs" userId="c6aa1e10-4a12-4511-8c7c-135720d4f277" providerId="ADAL" clId="{FCD87220-40B5-4AAB-B14F-3C64735B1796}" dt="2021-04-29T10:39:39.202" v="2455" actId="207"/>
          <ac:spMkLst>
            <pc:docMk/>
            <pc:sldMk cId="528274370" sldId="307"/>
            <ac:spMk id="6" creationId="{DEDEFA4A-CD21-4EA7-BC8A-AB6474531403}"/>
          </ac:spMkLst>
        </pc:spChg>
      </pc:sldChg>
      <pc:sldChg chg="addSp delSp modSp add">
        <pc:chgData name="Ellen Torfs" userId="c6aa1e10-4a12-4511-8c7c-135720d4f277" providerId="ADAL" clId="{FCD87220-40B5-4AAB-B14F-3C64735B1796}" dt="2021-04-29T16:34:31.612" v="3909" actId="108"/>
        <pc:sldMkLst>
          <pc:docMk/>
          <pc:sldMk cId="3507341711" sldId="308"/>
        </pc:sldMkLst>
        <pc:spChg chg="del mod">
          <ac:chgData name="Ellen Torfs" userId="c6aa1e10-4a12-4511-8c7c-135720d4f277" providerId="ADAL" clId="{FCD87220-40B5-4AAB-B14F-3C64735B1796}" dt="2021-04-29T11:22:46.113" v="2533" actId="478"/>
          <ac:spMkLst>
            <pc:docMk/>
            <pc:sldMk cId="3507341711" sldId="308"/>
            <ac:spMk id="3" creationId="{D963CA25-28BA-44A0-B243-791B142010DB}"/>
          </ac:spMkLst>
        </pc:spChg>
        <pc:spChg chg="add mod">
          <ac:chgData name="Ellen Torfs" userId="c6aa1e10-4a12-4511-8c7c-135720d4f277" providerId="ADAL" clId="{FCD87220-40B5-4AAB-B14F-3C64735B1796}" dt="2021-04-29T11:23:29.544" v="2546" actId="20577"/>
          <ac:spMkLst>
            <pc:docMk/>
            <pc:sldMk cId="3507341711" sldId="308"/>
            <ac:spMk id="5" creationId="{2967218D-069D-4A33-8EE5-B02D56CD54C5}"/>
          </ac:spMkLst>
        </pc:spChg>
        <pc:spChg chg="add mod">
          <ac:chgData name="Ellen Torfs" userId="c6aa1e10-4a12-4511-8c7c-135720d4f277" providerId="ADAL" clId="{FCD87220-40B5-4AAB-B14F-3C64735B1796}" dt="2021-04-29T11:21:41.334" v="2520" actId="207"/>
          <ac:spMkLst>
            <pc:docMk/>
            <pc:sldMk cId="3507341711" sldId="308"/>
            <ac:spMk id="6" creationId="{EE5C9774-33BD-4E2E-99A1-6436B60ECEFF}"/>
          </ac:spMkLst>
        </pc:spChg>
        <pc:spChg chg="add mod">
          <ac:chgData name="Ellen Torfs" userId="c6aa1e10-4a12-4511-8c7c-135720d4f277" providerId="ADAL" clId="{FCD87220-40B5-4AAB-B14F-3C64735B1796}" dt="2021-04-29T11:21:41.339" v="2526" actId="207"/>
          <ac:spMkLst>
            <pc:docMk/>
            <pc:sldMk cId="3507341711" sldId="308"/>
            <ac:spMk id="7" creationId="{3F58FD1F-B658-413B-8EA0-8CA75A3219BB}"/>
          </ac:spMkLst>
        </pc:spChg>
        <pc:spChg chg="add mod">
          <ac:chgData name="Ellen Torfs" userId="c6aa1e10-4a12-4511-8c7c-135720d4f277" providerId="ADAL" clId="{FCD87220-40B5-4AAB-B14F-3C64735B1796}" dt="2021-04-29T16:31:46.382" v="3897" actId="108"/>
          <ac:spMkLst>
            <pc:docMk/>
            <pc:sldMk cId="3507341711" sldId="308"/>
            <ac:spMk id="8" creationId="{5A4F350B-59AB-4370-8909-3ACDB3DBB060}"/>
          </ac:spMkLst>
        </pc:spChg>
        <pc:spChg chg="add mod">
          <ac:chgData name="Ellen Torfs" userId="c6aa1e10-4a12-4511-8c7c-135720d4f277" providerId="ADAL" clId="{FCD87220-40B5-4AAB-B14F-3C64735B1796}" dt="2021-04-29T16:31:53.819" v="3898" actId="108"/>
          <ac:spMkLst>
            <pc:docMk/>
            <pc:sldMk cId="3507341711" sldId="308"/>
            <ac:spMk id="9" creationId="{4C4B4C63-7EAE-4924-9AB6-A09F1772215D}"/>
          </ac:spMkLst>
        </pc:spChg>
        <pc:spChg chg="add del">
          <ac:chgData name="Ellen Torfs" userId="c6aa1e10-4a12-4511-8c7c-135720d4f277" providerId="ADAL" clId="{FCD87220-40B5-4AAB-B14F-3C64735B1796}" dt="2021-04-29T13:47:10.465" v="3820" actId="478"/>
          <ac:spMkLst>
            <pc:docMk/>
            <pc:sldMk cId="3507341711" sldId="308"/>
            <ac:spMk id="10" creationId="{98E9B325-9C0D-4B74-B618-ED828BB7C088}"/>
          </ac:spMkLst>
        </pc:spChg>
        <pc:spChg chg="add mod">
          <ac:chgData name="Ellen Torfs" userId="c6aa1e10-4a12-4511-8c7c-135720d4f277" providerId="ADAL" clId="{FCD87220-40B5-4AAB-B14F-3C64735B1796}" dt="2021-04-29T16:32:11.704" v="3901" actId="108"/>
          <ac:spMkLst>
            <pc:docMk/>
            <pc:sldMk cId="3507341711" sldId="308"/>
            <ac:spMk id="11" creationId="{8E4E2BC8-F0BD-4E91-A4A8-D6BB2651B707}"/>
          </ac:spMkLst>
        </pc:spChg>
        <pc:spChg chg="add mod">
          <ac:chgData name="Ellen Torfs" userId="c6aa1e10-4a12-4511-8c7c-135720d4f277" providerId="ADAL" clId="{FCD87220-40B5-4AAB-B14F-3C64735B1796}" dt="2021-04-29T16:32:18.486" v="3902" actId="108"/>
          <ac:spMkLst>
            <pc:docMk/>
            <pc:sldMk cId="3507341711" sldId="308"/>
            <ac:spMk id="12" creationId="{B241BDB9-C32D-49C2-BC1E-11A5BFE6A1DA}"/>
          </ac:spMkLst>
        </pc:spChg>
        <pc:spChg chg="add mod">
          <ac:chgData name="Ellen Torfs" userId="c6aa1e10-4a12-4511-8c7c-135720d4f277" providerId="ADAL" clId="{FCD87220-40B5-4AAB-B14F-3C64735B1796}" dt="2021-04-29T16:34:26.045" v="3908" actId="2085"/>
          <ac:spMkLst>
            <pc:docMk/>
            <pc:sldMk cId="3507341711" sldId="308"/>
            <ac:spMk id="13" creationId="{CC5CC79E-690D-4640-8AEE-E4CFC70FBB4D}"/>
          </ac:spMkLst>
        </pc:spChg>
        <pc:spChg chg="add mod">
          <ac:chgData name="Ellen Torfs" userId="c6aa1e10-4a12-4511-8c7c-135720d4f277" providerId="ADAL" clId="{FCD87220-40B5-4AAB-B14F-3C64735B1796}" dt="2021-04-29T16:34:31.612" v="3909" actId="108"/>
          <ac:spMkLst>
            <pc:docMk/>
            <pc:sldMk cId="3507341711" sldId="308"/>
            <ac:spMk id="14" creationId="{B5A0F56E-DFC0-48AE-AD85-69C1383D6719}"/>
          </ac:spMkLst>
        </pc:spChg>
        <pc:picChg chg="del mod">
          <ac:chgData name="Ellen Torfs" userId="c6aa1e10-4a12-4511-8c7c-135720d4f277" providerId="ADAL" clId="{FCD87220-40B5-4AAB-B14F-3C64735B1796}" dt="2021-04-29T13:47:26.619" v="3823" actId="478"/>
          <ac:picMkLst>
            <pc:docMk/>
            <pc:sldMk cId="3507341711" sldId="308"/>
            <ac:picMk id="4" creationId="{88A53BCA-A6D4-4BE4-A728-0A7AC317744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17:08.948" v="5567" actId="20577"/>
        <pc:sldMkLst>
          <pc:docMk/>
          <pc:sldMk cId="3509988430" sldId="309"/>
        </pc:sldMkLst>
        <pc:spChg chg="del mod">
          <ac:chgData name="Ellen Torfs" userId="c6aa1e10-4a12-4511-8c7c-135720d4f277" providerId="ADAL" clId="{FCD87220-40B5-4AAB-B14F-3C64735B1796}" dt="2021-04-29T11:23:52.718" v="2549" actId="478"/>
          <ac:spMkLst>
            <pc:docMk/>
            <pc:sldMk cId="3509988430" sldId="309"/>
            <ac:spMk id="3" creationId="{201778A3-6F73-4534-980F-04378D938069}"/>
          </ac:spMkLst>
        </pc:spChg>
        <pc:spChg chg="add mod">
          <ac:chgData name="Ellen Torfs" userId="c6aa1e10-4a12-4511-8c7c-135720d4f277" providerId="ADAL" clId="{FCD87220-40B5-4AAB-B14F-3C64735B1796}" dt="2021-04-29T16:36:50.725" v="3958" actId="14100"/>
          <ac:spMkLst>
            <pc:docMk/>
            <pc:sldMk cId="3509988430" sldId="309"/>
            <ac:spMk id="5" creationId="{C521E671-8305-4C8D-BD9A-AE089A42A5D9}"/>
          </ac:spMkLst>
        </pc:spChg>
        <pc:spChg chg="add mod">
          <ac:chgData name="Ellen Torfs" userId="c6aa1e10-4a12-4511-8c7c-135720d4f277" providerId="ADAL" clId="{FCD87220-40B5-4AAB-B14F-3C64735B1796}" dt="2021-04-29T11:23:56.077" v="2556" actId="207"/>
          <ac:spMkLst>
            <pc:docMk/>
            <pc:sldMk cId="3509988430" sldId="309"/>
            <ac:spMk id="6" creationId="{4BCC6F46-9746-4581-97DC-881FA53906A8}"/>
          </ac:spMkLst>
        </pc:spChg>
        <pc:spChg chg="add mod">
          <ac:chgData name="Ellen Torfs" userId="c6aa1e10-4a12-4511-8c7c-135720d4f277" providerId="ADAL" clId="{FCD87220-40B5-4AAB-B14F-3C64735B1796}" dt="2021-04-29T11:23:56.081" v="2562" actId="207"/>
          <ac:spMkLst>
            <pc:docMk/>
            <pc:sldMk cId="3509988430" sldId="309"/>
            <ac:spMk id="7" creationId="{E58F8385-C4F6-4D6E-91F1-A7784FF72330}"/>
          </ac:spMkLst>
        </pc:spChg>
        <pc:spChg chg="add del mod">
          <ac:chgData name="Ellen Torfs" userId="c6aa1e10-4a12-4511-8c7c-135720d4f277" providerId="ADAL" clId="{FCD87220-40B5-4AAB-B14F-3C64735B1796}" dt="2021-04-29T16:35:07.621" v="3911" actId="478"/>
          <ac:spMkLst>
            <pc:docMk/>
            <pc:sldMk cId="3509988430" sldId="309"/>
            <ac:spMk id="8" creationId="{24831F0B-6EE1-4738-82D1-9DC937330A60}"/>
          </ac:spMkLst>
        </pc:spChg>
        <pc:spChg chg="add del">
          <ac:chgData name="Ellen Torfs" userId="c6aa1e10-4a12-4511-8c7c-135720d4f277" providerId="ADAL" clId="{FCD87220-40B5-4AAB-B14F-3C64735B1796}" dt="2021-04-29T16:35:10.594" v="3912" actId="478"/>
          <ac:spMkLst>
            <pc:docMk/>
            <pc:sldMk cId="3509988430" sldId="309"/>
            <ac:spMk id="9" creationId="{56BE7137-B44C-47AA-B57D-1649B0B388AC}"/>
          </ac:spMkLst>
        </pc:spChg>
        <pc:spChg chg="add del">
          <ac:chgData name="Ellen Torfs" userId="c6aa1e10-4a12-4511-8c7c-135720d4f277" providerId="ADAL" clId="{FCD87220-40B5-4AAB-B14F-3C64735B1796}" dt="2021-04-29T16:35:12.297" v="3913" actId="478"/>
          <ac:spMkLst>
            <pc:docMk/>
            <pc:sldMk cId="3509988430" sldId="309"/>
            <ac:spMk id="10" creationId="{0718C97C-9DF1-4906-A4F8-9AE5BA305EFB}"/>
          </ac:spMkLst>
        </pc:spChg>
        <pc:spChg chg="add del">
          <ac:chgData name="Ellen Torfs" userId="c6aa1e10-4a12-4511-8c7c-135720d4f277" providerId="ADAL" clId="{FCD87220-40B5-4AAB-B14F-3C64735B1796}" dt="2021-04-29T16:35:13.689" v="3914" actId="478"/>
          <ac:spMkLst>
            <pc:docMk/>
            <pc:sldMk cId="3509988430" sldId="309"/>
            <ac:spMk id="11" creationId="{DA0F4790-1F08-4F18-BEC0-EB8A18532862}"/>
          </ac:spMkLst>
        </pc:spChg>
        <pc:spChg chg="add del">
          <ac:chgData name="Ellen Torfs" userId="c6aa1e10-4a12-4511-8c7c-135720d4f277" providerId="ADAL" clId="{FCD87220-40B5-4AAB-B14F-3C64735B1796}" dt="2021-04-29T16:35:15.427" v="3915" actId="478"/>
          <ac:spMkLst>
            <pc:docMk/>
            <pc:sldMk cId="3509988430" sldId="309"/>
            <ac:spMk id="12" creationId="{172E6B2E-677A-46CC-817E-D0682FB9A5C2}"/>
          </ac:spMkLst>
        </pc:spChg>
        <pc:spChg chg="add del">
          <ac:chgData name="Ellen Torfs" userId="c6aa1e10-4a12-4511-8c7c-135720d4f277" providerId="ADAL" clId="{FCD87220-40B5-4AAB-B14F-3C64735B1796}" dt="2021-04-29T16:35:17.482" v="3916" actId="478"/>
          <ac:spMkLst>
            <pc:docMk/>
            <pc:sldMk cId="3509988430" sldId="309"/>
            <ac:spMk id="13" creationId="{2D1666D4-DC13-4864-956F-6CDC2693F1EC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4" creationId="{7F693A0B-0F4C-4685-9EA1-66FD22C8CFFB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5" creationId="{3D91A773-0CBD-49C2-9168-56CD1F3B967C}"/>
          </ac:spMkLst>
        </pc:spChg>
        <pc:spChg chg="add mod">
          <ac:chgData name="Ellen Torfs" userId="c6aa1e10-4a12-4511-8c7c-135720d4f277" providerId="ADAL" clId="{FCD87220-40B5-4AAB-B14F-3C64735B1796}" dt="2021-04-29T16:40:48.752" v="4075" actId="1037"/>
          <ac:spMkLst>
            <pc:docMk/>
            <pc:sldMk cId="3509988430" sldId="309"/>
            <ac:spMk id="16" creationId="{1A93ED59-1860-405E-9D01-BDFE15445CF4}"/>
          </ac:spMkLst>
        </pc:spChg>
        <pc:spChg chg="add mod">
          <ac:chgData name="Ellen Torfs" userId="c6aa1e10-4a12-4511-8c7c-135720d4f277" providerId="ADAL" clId="{FCD87220-40B5-4AAB-B14F-3C64735B1796}" dt="2021-04-29T16:40:53.626" v="4081" actId="1037"/>
          <ac:spMkLst>
            <pc:docMk/>
            <pc:sldMk cId="3509988430" sldId="309"/>
            <ac:spMk id="17" creationId="{CB025D23-AF7F-4A9A-8B01-FCF467392E2B}"/>
          </ac:spMkLst>
        </pc:spChg>
        <pc:spChg chg="add mod">
          <ac:chgData name="Ellen Torfs" userId="c6aa1e10-4a12-4511-8c7c-135720d4f277" providerId="ADAL" clId="{FCD87220-40B5-4AAB-B14F-3C64735B1796}" dt="2021-04-29T17:10:53.538" v="4084" actId="208"/>
          <ac:spMkLst>
            <pc:docMk/>
            <pc:sldMk cId="3509988430" sldId="309"/>
            <ac:spMk id="18" creationId="{6A6F30A2-9B12-4408-8269-4444E970F17C}"/>
          </ac:spMkLst>
        </pc:spChg>
        <pc:spChg chg="add mod">
          <ac:chgData name="Ellen Torfs" userId="c6aa1e10-4a12-4511-8c7c-135720d4f277" providerId="ADAL" clId="{FCD87220-40B5-4AAB-B14F-3C64735B1796}" dt="2021-04-29T17:10:56.934" v="4085" actId="208"/>
          <ac:spMkLst>
            <pc:docMk/>
            <pc:sldMk cId="3509988430" sldId="309"/>
            <ac:spMk id="19" creationId="{9C0133FE-77DC-4290-A7E3-A0E37338D848}"/>
          </ac:spMkLst>
        </pc:spChg>
        <pc:spChg chg="add del mod">
          <ac:chgData name="Ellen Torfs" userId="c6aa1e10-4a12-4511-8c7c-135720d4f277" providerId="ADAL" clId="{FCD87220-40B5-4AAB-B14F-3C64735B1796}" dt="2021-04-29T16:40:32.271" v="4067" actId="478"/>
          <ac:spMkLst>
            <pc:docMk/>
            <pc:sldMk cId="3509988430" sldId="309"/>
            <ac:spMk id="20" creationId="{2B256B76-C9BC-4325-9ABA-DDB921EB7170}"/>
          </ac:spMkLst>
        </pc:spChg>
        <pc:spChg chg="add del mod">
          <ac:chgData name="Ellen Torfs" userId="c6aa1e10-4a12-4511-8c7c-135720d4f277" providerId="ADAL" clId="{FCD87220-40B5-4AAB-B14F-3C64735B1796}" dt="2021-04-29T16:40:31.304" v="4066" actId="478"/>
          <ac:spMkLst>
            <pc:docMk/>
            <pc:sldMk cId="3509988430" sldId="309"/>
            <ac:spMk id="21" creationId="{5DE8AEE9-D24F-45F4-8F98-5FD1C7EADB9D}"/>
          </ac:spMkLst>
        </pc:spChg>
        <pc:spChg chg="add mod">
          <ac:chgData name="Ellen Torfs" userId="c6aa1e10-4a12-4511-8c7c-135720d4f277" providerId="ADAL" clId="{FCD87220-40B5-4AAB-B14F-3C64735B1796}" dt="2021-04-29T16:41:08.895" v="4083" actId="208"/>
          <ac:spMkLst>
            <pc:docMk/>
            <pc:sldMk cId="3509988430" sldId="309"/>
            <ac:spMk id="22" creationId="{AB28E176-95C4-46C9-A221-E401D699CB67}"/>
          </ac:spMkLst>
        </pc:spChg>
        <pc:spChg chg="add mod">
          <ac:chgData name="Ellen Torfs" userId="c6aa1e10-4a12-4511-8c7c-135720d4f277" providerId="ADAL" clId="{FCD87220-40B5-4AAB-B14F-3C64735B1796}" dt="2021-04-29T17:10:59.762" v="4086" actId="208"/>
          <ac:spMkLst>
            <pc:docMk/>
            <pc:sldMk cId="3509988430" sldId="309"/>
            <ac:spMk id="23" creationId="{D78B9D90-8DF8-4CAC-830E-002C0EFFEC16}"/>
          </ac:spMkLst>
        </pc:spChg>
        <pc:spChg chg="add mod">
          <ac:chgData name="Ellen Torfs" userId="c6aa1e10-4a12-4511-8c7c-135720d4f277" providerId="ADAL" clId="{FCD87220-40B5-4AAB-B14F-3C64735B1796}" dt="2021-04-29T17:11:02.143" v="4087" actId="208"/>
          <ac:spMkLst>
            <pc:docMk/>
            <pc:sldMk cId="3509988430" sldId="309"/>
            <ac:spMk id="24" creationId="{2E33F512-471B-4CA4-9C26-3DE882355387}"/>
          </ac:spMkLst>
        </pc:spChg>
        <pc:picChg chg="del mod">
          <ac:chgData name="Ellen Torfs" userId="c6aa1e10-4a12-4511-8c7c-135720d4f277" providerId="ADAL" clId="{FCD87220-40B5-4AAB-B14F-3C64735B1796}" dt="2021-04-29T16:40:58.590" v="4082" actId="478"/>
          <ac:picMkLst>
            <pc:docMk/>
            <pc:sldMk cId="3509988430" sldId="309"/>
            <ac:picMk id="4" creationId="{CFDC55C6-C0BC-41C4-960A-9B8235FFE88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3:40:44.608" v="3630" actId="20577"/>
        <pc:sldMkLst>
          <pc:docMk/>
          <pc:sldMk cId="3864693360" sldId="310"/>
        </pc:sldMkLst>
        <pc:spChg chg="mod">
          <ac:chgData name="Ellen Torfs" userId="c6aa1e10-4a12-4511-8c7c-135720d4f277" providerId="ADAL" clId="{FCD87220-40B5-4AAB-B14F-3C64735B1796}" dt="2021-04-29T10:32:03.978" v="2199" actId="20577"/>
          <ac:spMkLst>
            <pc:docMk/>
            <pc:sldMk cId="3864693360" sldId="310"/>
            <ac:spMk id="2" creationId="{39D98DFC-5A7C-4F7D-8AC7-8607747C0B7C}"/>
          </ac:spMkLst>
        </pc:spChg>
        <pc:spChg chg="add del mod">
          <ac:chgData name="Ellen Torfs" userId="c6aa1e10-4a12-4511-8c7c-135720d4f277" providerId="ADAL" clId="{FCD87220-40B5-4AAB-B14F-3C64735B1796}" dt="2021-04-29T13:23:24.780" v="3387" actId="478"/>
          <ac:spMkLst>
            <pc:docMk/>
            <pc:sldMk cId="3864693360" sldId="310"/>
            <ac:spMk id="3" creationId="{DC08D349-1071-4AA8-B69C-9A70293101EA}"/>
          </ac:spMkLst>
        </pc:spChg>
        <pc:spChg chg="add del mod">
          <ac:chgData name="Ellen Torfs" userId="c6aa1e10-4a12-4511-8c7c-135720d4f277" providerId="ADAL" clId="{FCD87220-40B5-4AAB-B14F-3C64735B1796}" dt="2021-04-29T13:24:15.681" v="3401" actId="478"/>
          <ac:spMkLst>
            <pc:docMk/>
            <pc:sldMk cId="3864693360" sldId="310"/>
            <ac:spMk id="5" creationId="{42DD8519-3CF3-4F78-8052-BBDA1DDCC904}"/>
          </ac:spMkLst>
        </pc:spChg>
        <pc:spChg chg="mod">
          <ac:chgData name="Ellen Torfs" userId="c6aa1e10-4a12-4511-8c7c-135720d4f277" providerId="ADAL" clId="{FCD87220-40B5-4AAB-B14F-3C64735B1796}" dt="2021-04-29T13:40:44.608" v="3630" actId="20577"/>
          <ac:spMkLst>
            <pc:docMk/>
            <pc:sldMk cId="3864693360" sldId="310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0" creationId="{D23E4D78-8B40-4B94-A88A-241A669EBD40}"/>
          </ac:spMkLst>
        </pc:spChg>
        <pc:spChg chg="add del mod">
          <ac:chgData name="Ellen Torfs" userId="c6aa1e10-4a12-4511-8c7c-135720d4f277" providerId="ADAL" clId="{FCD87220-40B5-4AAB-B14F-3C64735B1796}" dt="2021-04-29T13:23:03.423" v="3382" actId="478"/>
          <ac:spMkLst>
            <pc:docMk/>
            <pc:sldMk cId="3864693360" sldId="310"/>
            <ac:spMk id="11" creationId="{3ED1E40A-A714-4BCC-A566-FAB7290D0AD2}"/>
          </ac:spMkLst>
        </pc:spChg>
        <pc:spChg chg="add del mod">
          <ac:chgData name="Ellen Torfs" userId="c6aa1e10-4a12-4511-8c7c-135720d4f277" providerId="ADAL" clId="{FCD87220-40B5-4AAB-B14F-3C64735B1796}" dt="2021-04-29T13:23:17.029" v="3385" actId="478"/>
          <ac:spMkLst>
            <pc:docMk/>
            <pc:sldMk cId="3864693360" sldId="310"/>
            <ac:spMk id="12" creationId="{ABDE3476-7D15-49E5-A5E5-560AB73F2C51}"/>
          </ac:spMkLst>
        </pc:spChg>
        <pc:spChg chg="add del mod">
          <ac:chgData name="Ellen Torfs" userId="c6aa1e10-4a12-4511-8c7c-135720d4f277" providerId="ADAL" clId="{FCD87220-40B5-4AAB-B14F-3C64735B1796}" dt="2021-04-29T13:23:51.586" v="3396" actId="478"/>
          <ac:spMkLst>
            <pc:docMk/>
            <pc:sldMk cId="3864693360" sldId="310"/>
            <ac:spMk id="13" creationId="{86547D77-730D-4B46-8B97-CD6F8CB3D9C5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4" creationId="{9340C557-65F9-4A5A-A8BF-5A63A5ADC1D2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5" creationId="{16B3A12B-A683-45AA-881F-49EAFC09EF50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6" creationId="{8ECB344C-EC49-4375-A140-0D5705CB28F3}"/>
          </ac:spMkLst>
        </pc:spChg>
        <pc:spChg chg="add del mod">
          <ac:chgData name="Ellen Torfs" userId="c6aa1e10-4a12-4511-8c7c-135720d4f277" providerId="ADAL" clId="{FCD87220-40B5-4AAB-B14F-3C64735B1796}" dt="2021-04-29T13:37:04.998" v="3544" actId="478"/>
          <ac:spMkLst>
            <pc:docMk/>
            <pc:sldMk cId="3864693360" sldId="310"/>
            <ac:spMk id="20" creationId="{679FC381-BC31-4469-80ED-0A1DDE1FFC65}"/>
          </ac:spMkLst>
        </pc:spChg>
        <pc:grpChg chg="add del mod ord">
          <ac:chgData name="Ellen Torfs" userId="c6aa1e10-4a12-4511-8c7c-135720d4f277" providerId="ADAL" clId="{FCD87220-40B5-4AAB-B14F-3C64735B1796}" dt="2021-04-29T13:32:04.137" v="3503" actId="165"/>
          <ac:grpSpMkLst>
            <pc:docMk/>
            <pc:sldMk cId="3864693360" sldId="310"/>
            <ac:grpSpMk id="17" creationId="{DFE9C6EE-B4D6-4986-A199-8A9C93FF44A1}"/>
          </ac:grpSpMkLst>
        </pc:grpChg>
        <pc:grpChg chg="del mod">
          <ac:chgData name="Ellen Torfs" userId="c6aa1e10-4a12-4511-8c7c-135720d4f277" providerId="ADAL" clId="{FCD87220-40B5-4AAB-B14F-3C64735B1796}" dt="2021-04-29T13:32:29.478" v="3509" actId="165"/>
          <ac:grpSpMkLst>
            <pc:docMk/>
            <pc:sldMk cId="3864693360" sldId="310"/>
            <ac:grpSpMk id="18" creationId="{FF97BFA6-0226-47A8-AD87-00FBA783E0B0}"/>
          </ac:grpSpMkLst>
        </pc:grpChg>
        <pc:grpChg chg="del mod">
          <ac:chgData name="Ellen Torfs" userId="c6aa1e10-4a12-4511-8c7c-135720d4f277" providerId="ADAL" clId="{FCD87220-40B5-4AAB-B14F-3C64735B1796}" dt="2021-04-29T13:36:27.984" v="3529" actId="165"/>
          <ac:grpSpMkLst>
            <pc:docMk/>
            <pc:sldMk cId="3864693360" sldId="310"/>
            <ac:grpSpMk id="19" creationId="{F069F47E-4B51-4C6A-8BCD-FD0272A89089}"/>
          </ac:grpSpMkLst>
        </pc:grpChg>
        <pc:grpChg chg="mod">
          <ac:chgData name="Ellen Torfs" userId="c6aa1e10-4a12-4511-8c7c-135720d4f277" providerId="ADAL" clId="{FCD87220-40B5-4AAB-B14F-3C64735B1796}" dt="2021-04-29T13:37:10.267" v="3546" actId="1076"/>
          <ac:grpSpMkLst>
            <pc:docMk/>
            <pc:sldMk cId="3864693360" sldId="310"/>
            <ac:grpSpMk id="21" creationId="{4C7F0054-E3E4-4D2A-8CC1-C6C498D0F98C}"/>
          </ac:grpSpMkLst>
        </pc:grpChg>
        <pc:picChg chg="del">
          <ac:chgData name="Ellen Torfs" userId="c6aa1e10-4a12-4511-8c7c-135720d4f277" providerId="ADAL" clId="{FCD87220-40B5-4AAB-B14F-3C64735B1796}" dt="2021-04-29T10:27:11.947" v="2014" actId="478"/>
          <ac:picMkLst>
            <pc:docMk/>
            <pc:sldMk cId="3864693360" sldId="310"/>
            <ac:picMk id="4" creationId="{1AB5BD79-2C18-4BA1-B553-2BE41CD6B22A}"/>
          </ac:picMkLst>
        </pc:picChg>
        <pc:picChg chg="add mod ord topLvl modCrop">
          <ac:chgData name="Ellen Torfs" userId="c6aa1e10-4a12-4511-8c7c-135720d4f277" providerId="ADAL" clId="{FCD87220-40B5-4AAB-B14F-3C64735B1796}" dt="2021-04-29T13:36:57.707" v="3542" actId="338"/>
          <ac:picMkLst>
            <pc:docMk/>
            <pc:sldMk cId="3864693360" sldId="310"/>
            <ac:picMk id="9" creationId="{C9E75CEA-D980-46F7-B93B-58EDC5136E09}"/>
          </ac:picMkLst>
        </pc:picChg>
      </pc:sldChg>
      <pc:sldChg chg="modSp add">
        <pc:chgData name="Ellen Torfs" userId="c6aa1e10-4a12-4511-8c7c-135720d4f277" providerId="ADAL" clId="{FCD87220-40B5-4AAB-B14F-3C64735B1796}" dt="2021-04-29T13:45:07.421" v="3686" actId="20577"/>
        <pc:sldMkLst>
          <pc:docMk/>
          <pc:sldMk cId="1946445752" sldId="311"/>
        </pc:sldMkLst>
        <pc:spChg chg="mod">
          <ac:chgData name="Ellen Torfs" userId="c6aa1e10-4a12-4511-8c7c-135720d4f277" providerId="ADAL" clId="{FCD87220-40B5-4AAB-B14F-3C64735B1796}" dt="2021-04-29T13:45:07.421" v="3686" actId="20577"/>
          <ac:spMkLst>
            <pc:docMk/>
            <pc:sldMk cId="1946445752" sldId="311"/>
            <ac:spMk id="3" creationId="{C889AB6A-8743-4756-9164-9377F869D159}"/>
          </ac:spMkLst>
        </pc:spChg>
      </pc:sldChg>
      <pc:sldChg chg="addSp delSp modSp add mod setBg delDesignElem">
        <pc:chgData name="Ellen Torfs" userId="c6aa1e10-4a12-4511-8c7c-135720d4f277" providerId="ADAL" clId="{FCD87220-40B5-4AAB-B14F-3C64735B1796}" dt="2021-04-29T16:24:53.836" v="3882" actId="1076"/>
        <pc:sldMkLst>
          <pc:docMk/>
          <pc:sldMk cId="2356092005" sldId="312"/>
        </pc:sldMkLst>
        <pc:spChg chg="mod ord">
          <ac:chgData name="Ellen Torfs" userId="c6aa1e10-4a12-4511-8c7c-135720d4f277" providerId="ADAL" clId="{FCD87220-40B5-4AAB-B14F-3C64735B1796}" dt="2021-04-29T16:24:24.319" v="3876" actId="20577"/>
          <ac:spMkLst>
            <pc:docMk/>
            <pc:sldMk cId="2356092005" sldId="312"/>
            <ac:spMk id="2" creationId="{92D812E5-2930-4595-8F60-C1F92199FBC6}"/>
          </ac:spMkLst>
        </pc:spChg>
        <pc:spChg chg="mod">
          <ac:chgData name="Ellen Torfs" userId="c6aa1e10-4a12-4511-8c7c-135720d4f277" providerId="ADAL" clId="{FCD87220-40B5-4AAB-B14F-3C64735B1796}" dt="2021-04-29T13:04:37.549" v="3038" actId="20577"/>
          <ac:spMkLst>
            <pc:docMk/>
            <pc:sldMk cId="2356092005" sldId="312"/>
            <ac:spMk id="3" creationId="{B8D3FA97-FCE4-40CD-A566-75886B72A051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0" creationId="{C0DB9C61-90E0-484F-8602-02F49EDC1B7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2" creationId="{3F7ED563-E5DB-4937-BF78-7893C4DC92A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4" creationId="{2306B647-FE95-4550-8350-3D2180C62211}"/>
          </ac:spMkLst>
        </pc:spChg>
        <pc:picChg chg="add del mod">
          <ac:chgData name="Ellen Torfs" userId="c6aa1e10-4a12-4511-8c7c-135720d4f277" providerId="ADAL" clId="{FCD87220-40B5-4AAB-B14F-3C64735B1796}" dt="2021-04-29T13:00:55.051" v="3012" actId="478"/>
          <ac:picMkLst>
            <pc:docMk/>
            <pc:sldMk cId="2356092005" sldId="312"/>
            <ac:picMk id="4" creationId="{7B2D9B86-1DD8-4FC5-9C31-D0B59DF7647A}"/>
          </ac:picMkLst>
        </pc:picChg>
        <pc:picChg chg="add mod">
          <ac:chgData name="Ellen Torfs" userId="c6aa1e10-4a12-4511-8c7c-135720d4f277" providerId="ADAL" clId="{FCD87220-40B5-4AAB-B14F-3C64735B1796}" dt="2021-04-29T16:24:29.258" v="3877" actId="1076"/>
          <ac:picMkLst>
            <pc:docMk/>
            <pc:sldMk cId="2356092005" sldId="312"/>
            <ac:picMk id="5" creationId="{ADD68BD6-460B-4FDD-B0B6-FBAB917A1951}"/>
          </ac:picMkLst>
        </pc:picChg>
        <pc:picChg chg="add mod">
          <ac:chgData name="Ellen Torfs" userId="c6aa1e10-4a12-4511-8c7c-135720d4f277" providerId="ADAL" clId="{FCD87220-40B5-4AAB-B14F-3C64735B1796}" dt="2021-04-29T16:24:53.836" v="3882" actId="1076"/>
          <ac:picMkLst>
            <pc:docMk/>
            <pc:sldMk cId="2356092005" sldId="312"/>
            <ac:picMk id="6" creationId="{4AB39E9B-CEA9-446B-99EF-2DA818E16891}"/>
          </ac:picMkLst>
        </pc:picChg>
        <pc:picChg chg="add mod">
          <ac:chgData name="Ellen Torfs" userId="c6aa1e10-4a12-4511-8c7c-135720d4f277" providerId="ADAL" clId="{FCD87220-40B5-4AAB-B14F-3C64735B1796}" dt="2021-04-29T16:24:45.693" v="3880" actId="1076"/>
          <ac:picMkLst>
            <pc:docMk/>
            <pc:sldMk cId="2356092005" sldId="312"/>
            <ac:picMk id="7" creationId="{E34BA034-F791-412E-8AA8-31FDBBAD0CC4}"/>
          </ac:picMkLst>
        </pc:picChg>
        <pc:picChg chg="add mod">
          <ac:chgData name="Ellen Torfs" userId="c6aa1e10-4a12-4511-8c7c-135720d4f277" providerId="ADAL" clId="{FCD87220-40B5-4AAB-B14F-3C64735B1796}" dt="2021-04-29T16:24:39.722" v="3878" actId="1076"/>
          <ac:picMkLst>
            <pc:docMk/>
            <pc:sldMk cId="2356092005" sldId="312"/>
            <ac:picMk id="8" creationId="{2490D021-10EA-46C3-93F2-8A42E18B4641}"/>
          </ac:picMkLst>
        </pc:picChg>
      </pc:sldChg>
      <pc:sldChg chg="addSp modSp add ord">
        <pc:chgData name="Ellen Torfs" userId="c6aa1e10-4a12-4511-8c7c-135720d4f277" providerId="ADAL" clId="{FCD87220-40B5-4AAB-B14F-3C64735B1796}" dt="2021-04-29T16:26:36.667" v="3889" actId="14100"/>
        <pc:sldMkLst>
          <pc:docMk/>
          <pc:sldMk cId="2717132246" sldId="313"/>
        </pc:sldMkLst>
        <pc:spChg chg="mod">
          <ac:chgData name="Ellen Torfs" userId="c6aa1e10-4a12-4511-8c7c-135720d4f277" providerId="ADAL" clId="{FCD87220-40B5-4AAB-B14F-3C64735B1796}" dt="2021-04-29T16:23:57.432" v="3871" actId="14100"/>
          <ac:spMkLst>
            <pc:docMk/>
            <pc:sldMk cId="2717132246" sldId="313"/>
            <ac:spMk id="2" creationId="{E2C03A50-FD5C-42D0-8899-FA8392005560}"/>
          </ac:spMkLst>
        </pc:spChg>
        <pc:spChg chg="mod">
          <ac:chgData name="Ellen Torfs" userId="c6aa1e10-4a12-4511-8c7c-135720d4f277" providerId="ADAL" clId="{FCD87220-40B5-4AAB-B14F-3C64735B1796}" dt="2021-04-29T13:04:27.749" v="3034" actId="20577"/>
          <ac:spMkLst>
            <pc:docMk/>
            <pc:sldMk cId="2717132246" sldId="313"/>
            <ac:spMk id="3" creationId="{65993387-F5D8-4A57-802B-BABB16CC5B64}"/>
          </ac:spMkLst>
        </pc:spChg>
        <pc:picChg chg="add mod">
          <ac:chgData name="Ellen Torfs" userId="c6aa1e10-4a12-4511-8c7c-135720d4f277" providerId="ADAL" clId="{FCD87220-40B5-4AAB-B14F-3C64735B1796}" dt="2021-04-29T16:26:13.587" v="3883" actId="1582"/>
          <ac:picMkLst>
            <pc:docMk/>
            <pc:sldMk cId="2717132246" sldId="313"/>
            <ac:picMk id="4" creationId="{FB71E952-4D58-443C-8350-6D849FAA1B59}"/>
          </ac:picMkLst>
        </pc:picChg>
        <pc:picChg chg="add mod modCrop">
          <ac:chgData name="Ellen Torfs" userId="c6aa1e10-4a12-4511-8c7c-135720d4f277" providerId="ADAL" clId="{FCD87220-40B5-4AAB-B14F-3C64735B1796}" dt="2021-04-29T16:26:18.515" v="3884" actId="108"/>
          <ac:picMkLst>
            <pc:docMk/>
            <pc:sldMk cId="2717132246" sldId="313"/>
            <ac:picMk id="5" creationId="{B8A1E2F5-961C-4BF8-8946-68A5F5AFCB76}"/>
          </ac:picMkLst>
        </pc:picChg>
        <pc:picChg chg="add mod">
          <ac:chgData name="Ellen Torfs" userId="c6aa1e10-4a12-4511-8c7c-135720d4f277" providerId="ADAL" clId="{FCD87220-40B5-4AAB-B14F-3C64735B1796}" dt="2021-04-29T16:26:36.667" v="3889" actId="14100"/>
          <ac:picMkLst>
            <pc:docMk/>
            <pc:sldMk cId="2717132246" sldId="313"/>
            <ac:picMk id="6" creationId="{35588C9D-5822-42FE-A6F1-22C6004DCE75}"/>
          </ac:picMkLst>
        </pc:picChg>
      </pc:sldChg>
      <pc:sldChg chg="addSp modSp add">
        <pc:chgData name="Ellen Torfs" userId="c6aa1e10-4a12-4511-8c7c-135720d4f277" providerId="ADAL" clId="{FCD87220-40B5-4AAB-B14F-3C64735B1796}" dt="2021-04-29T18:07:19.984" v="5408" actId="20577"/>
        <pc:sldMkLst>
          <pc:docMk/>
          <pc:sldMk cId="118240715" sldId="314"/>
        </pc:sldMkLst>
        <pc:spChg chg="mod">
          <ac:chgData name="Ellen Torfs" userId="c6aa1e10-4a12-4511-8c7c-135720d4f277" providerId="ADAL" clId="{FCD87220-40B5-4AAB-B14F-3C64735B1796}" dt="2021-04-29T18:07:19.984" v="5408" actId="20577"/>
          <ac:spMkLst>
            <pc:docMk/>
            <pc:sldMk cId="118240715" sldId="314"/>
            <ac:spMk id="2" creationId="{31069C68-5243-426D-B561-15CB929C7388}"/>
          </ac:spMkLst>
        </pc:spChg>
        <pc:spChg chg="mod">
          <ac:chgData name="Ellen Torfs" userId="c6aa1e10-4a12-4511-8c7c-135720d4f277" providerId="ADAL" clId="{FCD87220-40B5-4AAB-B14F-3C64735B1796}" dt="2021-04-29T17:17:59.055" v="4134" actId="20577"/>
          <ac:spMkLst>
            <pc:docMk/>
            <pc:sldMk cId="118240715" sldId="314"/>
            <ac:spMk id="3" creationId="{F9701B41-F3AD-46BD-9B25-F0CB12266106}"/>
          </ac:spMkLst>
        </pc:spChg>
        <pc:picChg chg="add mod">
          <ac:chgData name="Ellen Torfs" userId="c6aa1e10-4a12-4511-8c7c-135720d4f277" providerId="ADAL" clId="{FCD87220-40B5-4AAB-B14F-3C64735B1796}" dt="2021-04-29T17:40:01.026" v="4801" actId="1076"/>
          <ac:picMkLst>
            <pc:docMk/>
            <pc:sldMk cId="118240715" sldId="314"/>
            <ac:picMk id="4" creationId="{E69F864A-23B4-4CBF-A5B6-C6C45890F3D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01:29.138" v="5272" actId="20577"/>
        <pc:sldMkLst>
          <pc:docMk/>
          <pc:sldMk cId="4014980449" sldId="315"/>
        </pc:sldMkLst>
        <pc:spChg chg="mod">
          <ac:chgData name="Ellen Torfs" userId="c6aa1e10-4a12-4511-8c7c-135720d4f277" providerId="ADAL" clId="{FCD87220-40B5-4AAB-B14F-3C64735B1796}" dt="2021-04-29T18:01:29.138" v="5272" actId="20577"/>
          <ac:spMkLst>
            <pc:docMk/>
            <pc:sldMk cId="4014980449" sldId="315"/>
            <ac:spMk id="2" creationId="{31069C68-5243-426D-B561-15CB929C7388}"/>
          </ac:spMkLst>
        </pc:spChg>
        <pc:spChg chg="add del mod">
          <ac:chgData name="Ellen Torfs" userId="c6aa1e10-4a12-4511-8c7c-135720d4f277" providerId="ADAL" clId="{FCD87220-40B5-4AAB-B14F-3C64735B1796}" dt="2021-04-29T17:44:30.220" v="4846" actId="20577"/>
          <ac:spMkLst>
            <pc:docMk/>
            <pc:sldMk cId="4014980449" sldId="315"/>
            <ac:spMk id="5" creationId="{8EA48D64-0B3C-4407-90A8-B8A2C4C18D0C}"/>
          </ac:spMkLst>
        </pc:spChg>
        <pc:spChg chg="add del mod">
          <ac:chgData name="Ellen Torfs" userId="c6aa1e10-4a12-4511-8c7c-135720d4f277" providerId="ADAL" clId="{FCD87220-40B5-4AAB-B14F-3C64735B1796}" dt="2021-04-29T17:45:19.235" v="4855" actId="20577"/>
          <ac:spMkLst>
            <pc:docMk/>
            <pc:sldMk cId="4014980449" sldId="315"/>
            <ac:spMk id="6" creationId="{5CF9B748-FB63-4ECF-B891-22FA3A9A634E}"/>
          </ac:spMkLst>
        </pc:spChg>
        <pc:spChg chg="add del mod">
          <ac:chgData name="Ellen Torfs" userId="c6aa1e10-4a12-4511-8c7c-135720d4f277" providerId="ADAL" clId="{FCD87220-40B5-4AAB-B14F-3C64735B1796}" dt="2021-04-29T17:46:41.931" v="4866" actId="478"/>
          <ac:spMkLst>
            <pc:docMk/>
            <pc:sldMk cId="4014980449" sldId="315"/>
            <ac:spMk id="7" creationId="{77294A80-19C0-4F5B-AC08-6637A4A93606}"/>
          </ac:spMkLst>
        </pc:spChg>
        <pc:spChg chg="add del mod">
          <ac:chgData name="Ellen Torfs" userId="c6aa1e10-4a12-4511-8c7c-135720d4f277" providerId="ADAL" clId="{FCD87220-40B5-4AAB-B14F-3C64735B1796}" dt="2021-04-29T17:47:24.660" v="4868" actId="478"/>
          <ac:spMkLst>
            <pc:docMk/>
            <pc:sldMk cId="4014980449" sldId="315"/>
            <ac:spMk id="8" creationId="{91F79301-AA6E-4C78-81A9-986EB746C6AE}"/>
          </ac:spMkLst>
        </pc:spChg>
        <pc:spChg chg="add del mod">
          <ac:chgData name="Ellen Torfs" userId="c6aa1e10-4a12-4511-8c7c-135720d4f277" providerId="ADAL" clId="{FCD87220-40B5-4AAB-B14F-3C64735B1796}" dt="2021-04-29T17:48:22.635" v="4874" actId="478"/>
          <ac:spMkLst>
            <pc:docMk/>
            <pc:sldMk cId="4014980449" sldId="315"/>
            <ac:spMk id="9" creationId="{DCCAD872-104F-4BA4-AE6D-03F1E2E6E120}"/>
          </ac:spMkLst>
        </pc:spChg>
        <pc:spChg chg="add del mod">
          <ac:chgData name="Ellen Torfs" userId="c6aa1e10-4a12-4511-8c7c-135720d4f277" providerId="ADAL" clId="{FCD87220-40B5-4AAB-B14F-3C64735B1796}" dt="2021-04-29T17:49:41.976" v="4877" actId="478"/>
          <ac:spMkLst>
            <pc:docMk/>
            <pc:sldMk cId="4014980449" sldId="315"/>
            <ac:spMk id="10" creationId="{B1C24E20-4788-4B54-9853-FC815C0F2E5F}"/>
          </ac:spMkLst>
        </pc:spChg>
        <pc:spChg chg="add del mod">
          <ac:chgData name="Ellen Torfs" userId="c6aa1e10-4a12-4511-8c7c-135720d4f277" providerId="ADAL" clId="{FCD87220-40B5-4AAB-B14F-3C64735B1796}" dt="2021-04-29T17:50:26.308" v="4880" actId="478"/>
          <ac:spMkLst>
            <pc:docMk/>
            <pc:sldMk cId="4014980449" sldId="315"/>
            <ac:spMk id="11" creationId="{E4404536-BAFD-43B5-A121-E3C1401DC1A9}"/>
          </ac:spMkLst>
        </pc:spChg>
        <pc:spChg chg="add del mod">
          <ac:chgData name="Ellen Torfs" userId="c6aa1e10-4a12-4511-8c7c-135720d4f277" providerId="ADAL" clId="{FCD87220-40B5-4AAB-B14F-3C64735B1796}" dt="2021-04-29T17:52:21.280" v="4907" actId="478"/>
          <ac:spMkLst>
            <pc:docMk/>
            <pc:sldMk cId="4014980449" sldId="315"/>
            <ac:spMk id="12" creationId="{D0A5DE4A-2A93-4AC8-9F89-8DC39CFE57F6}"/>
          </ac:spMkLst>
        </pc:spChg>
        <pc:spChg chg="add del">
          <ac:chgData name="Ellen Torfs" userId="c6aa1e10-4a12-4511-8c7c-135720d4f277" providerId="ADAL" clId="{FCD87220-40B5-4AAB-B14F-3C64735B1796}" dt="2021-04-29T17:51:47.464" v="4885" actId="20577"/>
          <ac:spMkLst>
            <pc:docMk/>
            <pc:sldMk cId="4014980449" sldId="315"/>
            <ac:spMk id="13" creationId="{7D679C8D-1D45-44BC-9190-36C2492001E8}"/>
          </ac:spMkLst>
        </pc:spChg>
        <pc:picChg chg="del">
          <ac:chgData name="Ellen Torfs" userId="c6aa1e10-4a12-4511-8c7c-135720d4f277" providerId="ADAL" clId="{FCD87220-40B5-4AAB-B14F-3C64735B1796}" dt="2021-04-29T17:41:07.687" v="4842" actId="478"/>
          <ac:picMkLst>
            <pc:docMk/>
            <pc:sldMk cId="4014980449" sldId="315"/>
            <ac:picMk id="4" creationId="{E69F864A-23B4-4CBF-A5B6-C6C45890F3D7}"/>
          </ac:picMkLst>
        </pc:picChg>
        <pc:picChg chg="add del mod">
          <ac:chgData name="Ellen Torfs" userId="c6aa1e10-4a12-4511-8c7c-135720d4f277" providerId="ADAL" clId="{FCD87220-40B5-4AAB-B14F-3C64735B1796}" dt="2021-04-29T17:53:29.708" v="4912" actId="478"/>
          <ac:picMkLst>
            <pc:docMk/>
            <pc:sldMk cId="4014980449" sldId="315"/>
            <ac:picMk id="14" creationId="{A9E61FDB-1D96-409A-B9FB-12B4986C4659}"/>
          </ac:picMkLst>
        </pc:picChg>
        <pc:picChg chg="add mod">
          <ac:chgData name="Ellen Torfs" userId="c6aa1e10-4a12-4511-8c7c-135720d4f277" providerId="ADAL" clId="{FCD87220-40B5-4AAB-B14F-3C64735B1796}" dt="2021-04-29T17:55:05.643" v="4971" actId="1076"/>
          <ac:picMkLst>
            <pc:docMk/>
            <pc:sldMk cId="4014980449" sldId="315"/>
            <ac:picMk id="15" creationId="{B08E5E18-B315-473E-AF42-DBD57748DF28}"/>
          </ac:picMkLst>
        </pc:picChg>
      </pc:sldChg>
      <pc:sldChg chg="addSp modSp add">
        <pc:chgData name="Ellen Torfs" userId="c6aa1e10-4a12-4511-8c7c-135720d4f277" providerId="ADAL" clId="{FCD87220-40B5-4AAB-B14F-3C64735B1796}" dt="2021-04-29T18:15:43.378" v="5531" actId="1076"/>
        <pc:sldMkLst>
          <pc:docMk/>
          <pc:sldMk cId="3348876143" sldId="316"/>
        </pc:sldMkLst>
        <pc:spChg chg="mod">
          <ac:chgData name="Ellen Torfs" userId="c6aa1e10-4a12-4511-8c7c-135720d4f277" providerId="ADAL" clId="{FCD87220-40B5-4AAB-B14F-3C64735B1796}" dt="2021-04-29T18:14:16.409" v="5519" actId="20577"/>
          <ac:spMkLst>
            <pc:docMk/>
            <pc:sldMk cId="3348876143" sldId="31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29T18:14:10.476" v="5516" actId="20577"/>
          <ac:spMkLst>
            <pc:docMk/>
            <pc:sldMk cId="3348876143" sldId="316"/>
            <ac:spMk id="3" creationId="{179053FB-0613-4B3E-8149-F35008AE61D2}"/>
          </ac:spMkLst>
        </pc:spChg>
        <pc:spChg chg="add mod">
          <ac:chgData name="Ellen Torfs" userId="c6aa1e10-4a12-4511-8c7c-135720d4f277" providerId="ADAL" clId="{FCD87220-40B5-4AAB-B14F-3C64735B1796}" dt="2021-04-29T18:15:31.842" v="5530" actId="14100"/>
          <ac:spMkLst>
            <pc:docMk/>
            <pc:sldMk cId="3348876143" sldId="316"/>
            <ac:spMk id="6" creationId="{420D7C95-F187-4B31-8CC5-BAC21DE6851F}"/>
          </ac:spMkLst>
        </pc:spChg>
        <pc:picChg chg="add mod">
          <ac:chgData name="Ellen Torfs" userId="c6aa1e10-4a12-4511-8c7c-135720d4f277" providerId="ADAL" clId="{FCD87220-40B5-4AAB-B14F-3C64735B1796}" dt="2021-04-29T18:15:43.378" v="5531" actId="1076"/>
          <ac:picMkLst>
            <pc:docMk/>
            <pc:sldMk cId="3348876143" sldId="316"/>
            <ac:picMk id="4" creationId="{597702A8-FE66-4446-8CAA-CF6ACE3B9901}"/>
          </ac:picMkLst>
        </pc:picChg>
        <pc:picChg chg="add mod">
          <ac:chgData name="Ellen Torfs" userId="c6aa1e10-4a12-4511-8c7c-135720d4f277" providerId="ADAL" clId="{FCD87220-40B5-4AAB-B14F-3C64735B1796}" dt="2021-04-29T18:14:27.898" v="5522" actId="1076"/>
          <ac:picMkLst>
            <pc:docMk/>
            <pc:sldMk cId="3348876143" sldId="316"/>
            <ac:picMk id="5" creationId="{B703FC49-D14B-432C-A985-0CA4C3E67B24}"/>
          </ac:picMkLst>
        </pc:picChg>
      </pc:sldChg>
      <pc:sldChg chg="addSp modSp add">
        <pc:chgData name="Ellen Torfs" userId="c6aa1e10-4a12-4511-8c7c-135720d4f277" providerId="ADAL" clId="{FCD87220-40B5-4AAB-B14F-3C64735B1796}" dt="2021-04-29T18:31:00.812" v="5876" actId="20577"/>
        <pc:sldMkLst>
          <pc:docMk/>
          <pc:sldMk cId="356511056" sldId="317"/>
        </pc:sldMkLst>
        <pc:spChg chg="mod">
          <ac:chgData name="Ellen Torfs" userId="c6aa1e10-4a12-4511-8c7c-135720d4f277" providerId="ADAL" clId="{FCD87220-40B5-4AAB-B14F-3C64735B1796}" dt="2021-04-29T18:31:00.812" v="5876" actId="20577"/>
          <ac:spMkLst>
            <pc:docMk/>
            <pc:sldMk cId="356511056" sldId="31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29T18:16:23.278" v="5554" actId="20577"/>
          <ac:spMkLst>
            <pc:docMk/>
            <pc:sldMk cId="356511056" sldId="317"/>
            <ac:spMk id="3" creationId="{56DE30C8-9038-4B06-9243-8EEE54F88946}"/>
          </ac:spMkLst>
        </pc:spChg>
        <pc:picChg chg="add mod">
          <ac:chgData name="Ellen Torfs" userId="c6aa1e10-4a12-4511-8c7c-135720d4f277" providerId="ADAL" clId="{FCD87220-40B5-4AAB-B14F-3C64735B1796}" dt="2021-04-29T18:30:24.243" v="5875" actId="1076"/>
          <ac:picMkLst>
            <pc:docMk/>
            <pc:sldMk cId="356511056" sldId="317"/>
            <ac:picMk id="4" creationId="{2DF5C622-D5D7-4050-9F0E-F2188A2E3EDA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49:19.322" v="6087" actId="20577"/>
        <pc:sldMkLst>
          <pc:docMk/>
          <pc:sldMk cId="1309826828" sldId="318"/>
        </pc:sldMkLst>
        <pc:spChg chg="mod">
          <ac:chgData name="Ellen Torfs" userId="c6aa1e10-4a12-4511-8c7c-135720d4f277" providerId="ADAL" clId="{FCD87220-40B5-4AAB-B14F-3C64735B1796}" dt="2021-04-29T18:49:19.322" v="6087" actId="20577"/>
          <ac:spMkLst>
            <pc:docMk/>
            <pc:sldMk cId="1309826828" sldId="318"/>
            <ac:spMk id="2" creationId="{1C1D72CB-9AB6-482D-B98B-9FBAC0467A09}"/>
          </ac:spMkLst>
        </pc:spChg>
        <pc:spChg chg="mod">
          <ac:chgData name="Ellen Torfs" userId="c6aa1e10-4a12-4511-8c7c-135720d4f277" providerId="ADAL" clId="{FCD87220-40B5-4AAB-B14F-3C64735B1796}" dt="2021-04-29T18:31:54.064" v="5901" actId="20577"/>
          <ac:spMkLst>
            <pc:docMk/>
            <pc:sldMk cId="1309826828" sldId="318"/>
            <ac:spMk id="3" creationId="{ADDE479D-8584-458C-96CD-B892A4C0EEA2}"/>
          </ac:spMkLst>
        </pc:spChg>
        <pc:spChg chg="add del mod">
          <ac:chgData name="Ellen Torfs" userId="c6aa1e10-4a12-4511-8c7c-135720d4f277" providerId="ADAL" clId="{FCD87220-40B5-4AAB-B14F-3C64735B1796}" dt="2021-04-29T18:40:03.821" v="5950" actId="478"/>
          <ac:spMkLst>
            <pc:docMk/>
            <pc:sldMk cId="1309826828" sldId="318"/>
            <ac:spMk id="4" creationId="{617BE0F2-BC02-434D-828A-9EE368F9F6D1}"/>
          </ac:spMkLst>
        </pc:spChg>
        <pc:spChg chg="add del mod">
          <ac:chgData name="Ellen Torfs" userId="c6aa1e10-4a12-4511-8c7c-135720d4f277" providerId="ADAL" clId="{FCD87220-40B5-4AAB-B14F-3C64735B1796}" dt="2021-04-29T18:40:03.822" v="5952" actId="20577"/>
          <ac:spMkLst>
            <pc:docMk/>
            <pc:sldMk cId="1309826828" sldId="318"/>
            <ac:spMk id="5" creationId="{9E5CB2EC-99FB-4C03-9546-8B18866F6EBB}"/>
          </ac:spMkLst>
        </pc:sp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6" creationId="{9457C922-B078-4BD3-AF9C-BDD8C8747BCC}"/>
          </ac:picMkLst>
        </pc:picChg>
        <pc:picChg chg="add mod">
          <ac:chgData name="Ellen Torfs" userId="c6aa1e10-4a12-4511-8c7c-135720d4f277" providerId="ADAL" clId="{FCD87220-40B5-4AAB-B14F-3C64735B1796}" dt="2021-04-29T18:43:43.075" v="5985" actId="1076"/>
          <ac:picMkLst>
            <pc:docMk/>
            <pc:sldMk cId="1309826828" sldId="318"/>
            <ac:picMk id="7" creationId="{38C56F0D-A3FA-4242-B01C-B3990C390EA4}"/>
          </ac:picMkLst>
        </pc:picChg>
        <pc:picChg chg="add del mod">
          <ac:chgData name="Ellen Torfs" userId="c6aa1e10-4a12-4511-8c7c-135720d4f277" providerId="ADAL" clId="{FCD87220-40B5-4AAB-B14F-3C64735B1796}" dt="2021-04-29T18:42:38.966" v="5970" actId="478"/>
          <ac:picMkLst>
            <pc:docMk/>
            <pc:sldMk cId="1309826828" sldId="318"/>
            <ac:picMk id="8" creationId="{C5151515-5BC3-4F6D-8B36-9FFE738AABBD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9" creationId="{90B9A558-50F5-440C-B2D6-18BD81A7E57C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10" creationId="{9C033418-784B-4B5E-9161-27F459C2FC28}"/>
          </ac:picMkLst>
        </pc:picChg>
        <pc:picChg chg="add mod">
          <ac:chgData name="Ellen Torfs" userId="c6aa1e10-4a12-4511-8c7c-135720d4f277" providerId="ADAL" clId="{FCD87220-40B5-4AAB-B14F-3C64735B1796}" dt="2021-04-29T18:46:13.485" v="6019" actId="1076"/>
          <ac:picMkLst>
            <pc:docMk/>
            <pc:sldMk cId="1309826828" sldId="318"/>
            <ac:picMk id="11" creationId="{5AF928BD-1134-416F-8B70-EAB8AA455FF4}"/>
          </ac:picMkLst>
        </pc:picChg>
        <pc:picChg chg="add mod">
          <ac:chgData name="Ellen Torfs" userId="c6aa1e10-4a12-4511-8c7c-135720d4f277" providerId="ADAL" clId="{FCD87220-40B5-4AAB-B14F-3C64735B1796}" dt="2021-04-29T18:46:04.987" v="6018" actId="1076"/>
          <ac:picMkLst>
            <pc:docMk/>
            <pc:sldMk cId="1309826828" sldId="318"/>
            <ac:picMk id="12" creationId="{BD5D3678-4C1D-4B6B-83AD-F74107177B47}"/>
          </ac:picMkLst>
        </pc:picChg>
        <pc:picChg chg="add mod">
          <ac:chgData name="Ellen Torfs" userId="c6aa1e10-4a12-4511-8c7c-135720d4f277" providerId="ADAL" clId="{FCD87220-40B5-4AAB-B14F-3C64735B1796}" dt="2021-04-29T18:46:01.354" v="6016" actId="1076"/>
          <ac:picMkLst>
            <pc:docMk/>
            <pc:sldMk cId="1309826828" sldId="318"/>
            <ac:picMk id="13" creationId="{E2C532F6-9C51-4C9A-BCF9-B8651DAACD0E}"/>
          </ac:picMkLst>
        </pc:picChg>
        <pc:picChg chg="add mod">
          <ac:chgData name="Ellen Torfs" userId="c6aa1e10-4a12-4511-8c7c-135720d4f277" providerId="ADAL" clId="{FCD87220-40B5-4AAB-B14F-3C64735B1796}" dt="2021-04-29T18:46:03.562" v="6017" actId="1076"/>
          <ac:picMkLst>
            <pc:docMk/>
            <pc:sldMk cId="1309826828" sldId="318"/>
            <ac:picMk id="14" creationId="{76684A40-18A6-4112-96F6-49B50BD0F4DD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1:59:14.849" v="7187" actId="20577"/>
        <pc:sldMkLst>
          <pc:docMk/>
          <pc:sldMk cId="2364990907" sldId="319"/>
        </pc:sldMkLst>
        <pc:spChg chg="add del mod">
          <ac:chgData name="Ellen Torfs" userId="c6aa1e10-4a12-4511-8c7c-135720d4f277" providerId="ADAL" clId="{FCD87220-40B5-4AAB-B14F-3C64735B1796}" dt="2021-04-30T11:53:10.594" v="7132" actId="20577"/>
          <ac:spMkLst>
            <pc:docMk/>
            <pc:sldMk cId="2364990907" sldId="31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8:49:43.468" v="6089" actId="20577"/>
          <ac:spMkLst>
            <pc:docMk/>
            <pc:sldMk cId="2364990907" sldId="319"/>
            <ac:spMk id="3" creationId="{FB75728D-556F-4F1E-82D2-C5E43C132C1E}"/>
          </ac:spMkLst>
        </pc:spChg>
        <pc:spChg chg="add del">
          <ac:chgData name="Ellen Torfs" userId="c6aa1e10-4a12-4511-8c7c-135720d4f277" providerId="ADAL" clId="{FCD87220-40B5-4AAB-B14F-3C64735B1796}" dt="2021-04-29T18:58:14.398" v="6327" actId="20577"/>
          <ac:spMkLst>
            <pc:docMk/>
            <pc:sldMk cId="2364990907" sldId="319"/>
            <ac:spMk id="5" creationId="{CF30A948-841C-433D-B6D7-78F2DED3C63F}"/>
          </ac:spMkLst>
        </pc:spChg>
        <pc:spChg chg="add del mod">
          <ac:chgData name="Ellen Torfs" userId="c6aa1e10-4a12-4511-8c7c-135720d4f277" providerId="ADAL" clId="{FCD87220-40B5-4AAB-B14F-3C64735B1796}" dt="2021-04-29T18:59:02.993" v="6345" actId="20577"/>
          <ac:spMkLst>
            <pc:docMk/>
            <pc:sldMk cId="2364990907" sldId="319"/>
            <ac:spMk id="6" creationId="{5BE9E92C-8C2C-482D-9A21-61AFC56A1A27}"/>
          </ac:spMkLst>
        </pc:spChg>
        <pc:spChg chg="add del mod">
          <ac:chgData name="Ellen Torfs" userId="c6aa1e10-4a12-4511-8c7c-135720d4f277" providerId="ADAL" clId="{FCD87220-40B5-4AAB-B14F-3C64735B1796}" dt="2021-04-29T18:58:31.853" v="6333" actId="478"/>
          <ac:spMkLst>
            <pc:docMk/>
            <pc:sldMk cId="2364990907" sldId="319"/>
            <ac:spMk id="8" creationId="{4C263C41-B435-42B7-90B3-8DCC68B67500}"/>
          </ac:spMkLst>
        </pc:spChg>
        <pc:spChg chg="add del">
          <ac:chgData name="Ellen Torfs" userId="c6aa1e10-4a12-4511-8c7c-135720d4f277" providerId="ADAL" clId="{FCD87220-40B5-4AAB-B14F-3C64735B1796}" dt="2021-04-29T19:01:40.436" v="6437" actId="478"/>
          <ac:spMkLst>
            <pc:docMk/>
            <pc:sldMk cId="2364990907" sldId="319"/>
            <ac:spMk id="9" creationId="{BCA6081E-B3D2-4AA1-BCE5-42461BC7804B}"/>
          </ac:spMkLst>
        </pc:spChg>
        <pc:picChg chg="add del mod">
          <ac:chgData name="Ellen Torfs" userId="c6aa1e10-4a12-4511-8c7c-135720d4f277" providerId="ADAL" clId="{FCD87220-40B5-4AAB-B14F-3C64735B1796}" dt="2021-04-29T18:59:02.991" v="6343" actId="478"/>
          <ac:picMkLst>
            <pc:docMk/>
            <pc:sldMk cId="2364990907" sldId="319"/>
            <ac:picMk id="4" creationId="{598088ED-FD89-4320-B815-6515BE7A3FB4}"/>
          </ac:picMkLst>
        </pc:picChg>
        <pc:picChg chg="add mod">
          <ac:chgData name="Ellen Torfs" userId="c6aa1e10-4a12-4511-8c7c-135720d4f277" providerId="ADAL" clId="{FCD87220-40B5-4AAB-B14F-3C64735B1796}" dt="2021-04-29T19:06:25.627" v="6561" actId="1076"/>
          <ac:picMkLst>
            <pc:docMk/>
            <pc:sldMk cId="2364990907" sldId="319"/>
            <ac:picMk id="10" creationId="{E62615F2-8C2B-4DE0-B24C-0A3AE1EE5A7D}"/>
          </ac:picMkLst>
        </pc:picChg>
        <pc:picChg chg="add mod">
          <ac:chgData name="Ellen Torfs" userId="c6aa1e10-4a12-4511-8c7c-135720d4f277" providerId="ADAL" clId="{FCD87220-40B5-4AAB-B14F-3C64735B1796}" dt="2021-04-29T19:06:52.418" v="6573" actId="1076"/>
          <ac:picMkLst>
            <pc:docMk/>
            <pc:sldMk cId="2364990907" sldId="31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9:14:44.947" v="6629" actId="1076"/>
        <pc:sldMkLst>
          <pc:docMk/>
          <pc:sldMk cId="234729288" sldId="320"/>
        </pc:sldMkLst>
        <pc:spChg chg="mod">
          <ac:chgData name="Ellen Torfs" userId="c6aa1e10-4a12-4511-8c7c-135720d4f277" providerId="ADAL" clId="{FCD87220-40B5-4AAB-B14F-3C64735B1796}" dt="2021-04-29T19:09:45.803" v="6586" actId="1076"/>
          <ac:spMkLst>
            <pc:docMk/>
            <pc:sldMk cId="234729288" sldId="320"/>
            <ac:spMk id="2" creationId="{7C0A458A-8D60-4AFF-A7C9-45A8B0E35B4D}"/>
          </ac:spMkLst>
        </pc:spChg>
        <pc:spChg chg="add mod">
          <ac:chgData name="Ellen Torfs" userId="c6aa1e10-4a12-4511-8c7c-135720d4f277" providerId="ADAL" clId="{FCD87220-40B5-4AAB-B14F-3C64735B1796}" dt="2021-04-29T19:13:00.141" v="6620" actId="20577"/>
          <ac:spMkLst>
            <pc:docMk/>
            <pc:sldMk cId="234729288" sldId="320"/>
            <ac:spMk id="6" creationId="{C0499403-7637-4056-BDD7-0BB5FF8F3373}"/>
          </ac:spMkLst>
        </pc:spChg>
        <pc:spChg chg="add mod">
          <ac:chgData name="Ellen Torfs" userId="c6aa1e10-4a12-4511-8c7c-135720d4f277" providerId="ADAL" clId="{FCD87220-40B5-4AAB-B14F-3C64735B1796}" dt="2021-04-29T19:13:08.635" v="6621" actId="1076"/>
          <ac:spMkLst>
            <pc:docMk/>
            <pc:sldMk cId="234729288" sldId="320"/>
            <ac:spMk id="9" creationId="{D8226E24-7674-4EEE-9AC7-36FCB8EEE8DF}"/>
          </ac:spMkLst>
        </pc:spChg>
        <pc:spChg chg="add mod">
          <ac:chgData name="Ellen Torfs" userId="c6aa1e10-4a12-4511-8c7c-135720d4f277" providerId="ADAL" clId="{FCD87220-40B5-4AAB-B14F-3C64735B1796}" dt="2021-04-29T19:14:35.142" v="6627" actId="208"/>
          <ac:spMkLst>
            <pc:docMk/>
            <pc:sldMk cId="234729288" sldId="320"/>
            <ac:spMk id="12" creationId="{208A59B3-3B1A-4B89-B513-33419D97AC4C}"/>
          </ac:spMkLst>
        </pc:spChg>
        <pc:spChg chg="add mod">
          <ac:chgData name="Ellen Torfs" userId="c6aa1e10-4a12-4511-8c7c-135720d4f277" providerId="ADAL" clId="{FCD87220-40B5-4AAB-B14F-3C64735B1796}" dt="2021-04-29T19:14:44.947" v="6629" actId="1076"/>
          <ac:spMkLst>
            <pc:docMk/>
            <pc:sldMk cId="234729288" sldId="320"/>
            <ac:spMk id="13" creationId="{6B9BB9B0-94BC-49CA-B95D-0CE31D2B95DA}"/>
          </ac:spMkLst>
        </pc:spChg>
        <pc:picChg chg="add mod">
          <ac:chgData name="Ellen Torfs" userId="c6aa1e10-4a12-4511-8c7c-135720d4f277" providerId="ADAL" clId="{FCD87220-40B5-4AAB-B14F-3C64735B1796}" dt="2021-04-29T19:12:11.867" v="6604" actId="1076"/>
          <ac:picMkLst>
            <pc:docMk/>
            <pc:sldMk cId="234729288" sldId="320"/>
            <ac:picMk id="4" creationId="{9D138581-BC03-47B1-B99C-A2294C6B8AB6}"/>
          </ac:picMkLst>
        </pc:picChg>
        <pc:picChg chg="add mod">
          <ac:chgData name="Ellen Torfs" userId="c6aa1e10-4a12-4511-8c7c-135720d4f277" providerId="ADAL" clId="{FCD87220-40B5-4AAB-B14F-3C64735B1796}" dt="2021-04-29T19:12:06.298" v="6602" actId="1076"/>
          <ac:picMkLst>
            <pc:docMk/>
            <pc:sldMk cId="234729288" sldId="320"/>
            <ac:picMk id="5" creationId="{B0B047EC-16DC-49D8-9C40-0B1E97420E66}"/>
          </ac:picMkLst>
        </pc:picChg>
        <pc:picChg chg="del">
          <ac:chgData name="Ellen Torfs" userId="c6aa1e10-4a12-4511-8c7c-135720d4f277" providerId="ADAL" clId="{FCD87220-40B5-4AAB-B14F-3C64735B1796}" dt="2021-04-29T19:08:48.061" v="6583" actId="478"/>
          <ac:picMkLst>
            <pc:docMk/>
            <pc:sldMk cId="234729288" sldId="320"/>
            <ac:picMk id="10" creationId="{E62615F2-8C2B-4DE0-B24C-0A3AE1EE5A7D}"/>
          </ac:picMkLst>
        </pc:picChg>
        <pc:picChg chg="del">
          <ac:chgData name="Ellen Torfs" userId="c6aa1e10-4a12-4511-8c7c-135720d4f277" providerId="ADAL" clId="{FCD87220-40B5-4AAB-B14F-3C64735B1796}" dt="2021-04-29T19:08:49.425" v="6584" actId="478"/>
          <ac:picMkLst>
            <pc:docMk/>
            <pc:sldMk cId="234729288" sldId="320"/>
            <ac:picMk id="11" creationId="{78DDB761-554A-4F6C-8457-B0E7A9F9DC3B}"/>
          </ac:picMkLst>
        </pc:picChg>
        <pc:cxnChg chg="add mod">
          <ac:chgData name="Ellen Torfs" userId="c6aa1e10-4a12-4511-8c7c-135720d4f277" providerId="ADAL" clId="{FCD87220-40B5-4AAB-B14F-3C64735B1796}" dt="2021-04-29T19:13:48.841" v="6624" actId="1582"/>
          <ac:cxnSpMkLst>
            <pc:docMk/>
            <pc:sldMk cId="234729288" sldId="320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14:59.910" v="6631" actId="2696"/>
        <pc:sldMkLst>
          <pc:docMk/>
          <pc:sldMk cId="2659194304" sldId="321"/>
        </pc:sldMkLst>
      </pc:sldChg>
      <pc:sldChg chg="addSp delSp modSp add">
        <pc:chgData name="Ellen Torfs" userId="c6aa1e10-4a12-4511-8c7c-135720d4f277" providerId="ADAL" clId="{FCD87220-40B5-4AAB-B14F-3C64735B1796}" dt="2021-04-29T19:19:24.835" v="6654" actId="14100"/>
        <pc:sldMkLst>
          <pc:docMk/>
          <pc:sldMk cId="3815785513" sldId="321"/>
        </pc:sldMkLst>
        <pc:spChg chg="mod">
          <ac:chgData name="Ellen Torfs" userId="c6aa1e10-4a12-4511-8c7c-135720d4f277" providerId="ADAL" clId="{FCD87220-40B5-4AAB-B14F-3C64735B1796}" dt="2021-04-29T19:19:24.835" v="6654" actId="14100"/>
          <ac:spMkLst>
            <pc:docMk/>
            <pc:sldMk cId="3815785513" sldId="321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18:05.074" v="6643" actId="1076"/>
          <ac:spMkLst>
            <pc:docMk/>
            <pc:sldMk cId="3815785513" sldId="321"/>
            <ac:spMk id="13" creationId="{6B9BB9B0-94BC-49CA-B95D-0CE31D2B95DA}"/>
          </ac:spMkLst>
        </pc:spChg>
        <pc:picChg chg="del">
          <ac:chgData name="Ellen Torfs" userId="c6aa1e10-4a12-4511-8c7c-135720d4f277" providerId="ADAL" clId="{FCD87220-40B5-4AAB-B14F-3C64735B1796}" dt="2021-04-29T19:16:17.492" v="6634" actId="478"/>
          <ac:picMkLst>
            <pc:docMk/>
            <pc:sldMk cId="3815785513" sldId="321"/>
            <ac:picMk id="4" creationId="{9D138581-BC03-47B1-B99C-A2294C6B8AB6}"/>
          </ac:picMkLst>
        </pc:picChg>
        <pc:picChg chg="del">
          <ac:chgData name="Ellen Torfs" userId="c6aa1e10-4a12-4511-8c7c-135720d4f277" providerId="ADAL" clId="{FCD87220-40B5-4AAB-B14F-3C64735B1796}" dt="2021-04-29T19:16:16.412" v="6633" actId="478"/>
          <ac:picMkLst>
            <pc:docMk/>
            <pc:sldMk cId="3815785513" sldId="321"/>
            <ac:picMk id="5" creationId="{B0B047EC-16DC-49D8-9C40-0B1E97420E66}"/>
          </ac:picMkLst>
        </pc:picChg>
        <pc:picChg chg="add mod ord">
          <ac:chgData name="Ellen Torfs" userId="c6aa1e10-4a12-4511-8c7c-135720d4f277" providerId="ADAL" clId="{FCD87220-40B5-4AAB-B14F-3C64735B1796}" dt="2021-04-29T19:19:09.371" v="6649" actId="1076"/>
          <ac:picMkLst>
            <pc:docMk/>
            <pc:sldMk cId="3815785513" sldId="321"/>
            <ac:picMk id="7" creationId="{C976D175-A448-4865-A0D8-1450560F8F03}"/>
          </ac:picMkLst>
        </pc:picChg>
        <pc:picChg chg="add mod ord">
          <ac:chgData name="Ellen Torfs" userId="c6aa1e10-4a12-4511-8c7c-135720d4f277" providerId="ADAL" clId="{FCD87220-40B5-4AAB-B14F-3C64735B1796}" dt="2021-04-29T19:19:19.729" v="6652" actId="167"/>
          <ac:picMkLst>
            <pc:docMk/>
            <pc:sldMk cId="3815785513" sldId="321"/>
            <ac:picMk id="10" creationId="{22426131-D608-4DD9-86D3-F3915B5409B2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9:39:33.971" v="6750" actId="1076"/>
        <pc:sldMkLst>
          <pc:docMk/>
          <pc:sldMk cId="2487270244" sldId="322"/>
        </pc:sldMkLst>
        <pc:spChg chg="del mod">
          <ac:chgData name="Ellen Torfs" userId="c6aa1e10-4a12-4511-8c7c-135720d4f277" providerId="ADAL" clId="{FCD87220-40B5-4AAB-B14F-3C64735B1796}" dt="2021-04-29T19:36:30.659" v="6723" actId="478"/>
          <ac:spMkLst>
            <pc:docMk/>
            <pc:sldMk cId="2487270244" sldId="322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9:36:36.434" v="6724" actId="1076"/>
          <ac:spMkLst>
            <pc:docMk/>
            <pc:sldMk cId="2487270244" sldId="322"/>
            <ac:spMk id="6" creationId="{C0499403-7637-4056-BDD7-0BB5FF8F3373}"/>
          </ac:spMkLst>
        </pc:spChg>
        <pc:spChg chg="mod">
          <ac:chgData name="Ellen Torfs" userId="c6aa1e10-4a12-4511-8c7c-135720d4f277" providerId="ADAL" clId="{FCD87220-40B5-4AAB-B14F-3C64735B1796}" dt="2021-04-29T19:36:26.739" v="6722" actId="1076"/>
          <ac:spMkLst>
            <pc:docMk/>
            <pc:sldMk cId="2487270244" sldId="322"/>
            <ac:spMk id="9" creationId="{D8226E24-7674-4EEE-9AC7-36FCB8EEE8DF}"/>
          </ac:spMkLst>
        </pc:spChg>
        <pc:spChg chg="mod">
          <ac:chgData name="Ellen Torfs" userId="c6aa1e10-4a12-4511-8c7c-135720d4f277" providerId="ADAL" clId="{FCD87220-40B5-4AAB-B14F-3C64735B1796}" dt="2021-04-29T19:37:20.483" v="6736" actId="14100"/>
          <ac:spMkLst>
            <pc:docMk/>
            <pc:sldMk cId="2487270244" sldId="322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37:08.283" v="6733" actId="14100"/>
          <ac:spMkLst>
            <pc:docMk/>
            <pc:sldMk cId="2487270244" sldId="322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7:12.859" v="6734" actId="1076"/>
          <ac:picMkLst>
            <pc:docMk/>
            <pc:sldMk cId="2487270244" sldId="322"/>
            <ac:picMk id="4" creationId="{1CEDA678-B157-45F4-BB54-36AC26E3345C}"/>
          </ac:picMkLst>
        </pc:picChg>
        <pc:picChg chg="add mod ord">
          <ac:chgData name="Ellen Torfs" userId="c6aa1e10-4a12-4511-8c7c-135720d4f277" providerId="ADAL" clId="{FCD87220-40B5-4AAB-B14F-3C64735B1796}" dt="2021-04-29T19:39:33.971" v="6750" actId="1076"/>
          <ac:picMkLst>
            <pc:docMk/>
            <pc:sldMk cId="2487270244" sldId="322"/>
            <ac:picMk id="5" creationId="{53A91C6B-B9E1-4357-BEC5-5B3E87FA2BF4}"/>
          </ac:picMkLst>
        </pc:picChg>
        <pc:picChg chg="del">
          <ac:chgData name="Ellen Torfs" userId="c6aa1e10-4a12-4511-8c7c-135720d4f277" providerId="ADAL" clId="{FCD87220-40B5-4AAB-B14F-3C64735B1796}" dt="2021-04-29T19:23:05.006" v="6663" actId="478"/>
          <ac:picMkLst>
            <pc:docMk/>
            <pc:sldMk cId="2487270244" sldId="322"/>
            <ac:picMk id="7" creationId="{C976D175-A448-4865-A0D8-1450560F8F03}"/>
          </ac:picMkLst>
        </pc:picChg>
        <pc:picChg chg="del">
          <ac:chgData name="Ellen Torfs" userId="c6aa1e10-4a12-4511-8c7c-135720d4f277" providerId="ADAL" clId="{FCD87220-40B5-4AAB-B14F-3C64735B1796}" dt="2021-04-29T19:22:35.067" v="6656" actId="478"/>
          <ac:picMkLst>
            <pc:docMk/>
            <pc:sldMk cId="2487270244" sldId="322"/>
            <ac:picMk id="10" creationId="{22426131-D608-4DD9-86D3-F3915B5409B2}"/>
          </ac:picMkLst>
        </pc:picChg>
        <pc:cxnChg chg="mod">
          <ac:chgData name="Ellen Torfs" userId="c6aa1e10-4a12-4511-8c7c-135720d4f277" providerId="ADAL" clId="{FCD87220-40B5-4AAB-B14F-3C64735B1796}" dt="2021-04-29T19:39:12.730" v="6749" actId="1076"/>
          <ac:cxnSpMkLst>
            <pc:docMk/>
            <pc:sldMk cId="2487270244" sldId="322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0:31.733" v="6684" actId="2696"/>
        <pc:sldMkLst>
          <pc:docMk/>
          <pc:sldMk cId="93958893" sldId="323"/>
        </pc:sldMkLst>
      </pc:sldChg>
      <pc:sldChg chg="addSp delSp modSp add modNotesTx">
        <pc:chgData name="Ellen Torfs" userId="c6aa1e10-4a12-4511-8c7c-135720d4f277" providerId="ADAL" clId="{FCD87220-40B5-4AAB-B14F-3C64735B1796}" dt="2021-04-29T19:50:58.810" v="7101" actId="20577"/>
        <pc:sldMkLst>
          <pc:docMk/>
          <pc:sldMk cId="299463262" sldId="323"/>
        </pc:sldMkLst>
        <pc:spChg chg="mod">
          <ac:chgData name="Ellen Torfs" userId="c6aa1e10-4a12-4511-8c7c-135720d4f277" providerId="ADAL" clId="{FCD87220-40B5-4AAB-B14F-3C64735B1796}" dt="2021-04-29T19:39:01.554" v="6746" actId="1076"/>
          <ac:spMkLst>
            <pc:docMk/>
            <pc:sldMk cId="299463262" sldId="323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0:45.466" v="6765" actId="14100"/>
          <ac:spMkLst>
            <pc:docMk/>
            <pc:sldMk cId="299463262" sldId="323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8:55.536" v="6745" actId="167"/>
          <ac:picMkLst>
            <pc:docMk/>
            <pc:sldMk cId="299463262" sldId="323"/>
            <ac:picMk id="2" creationId="{54FC2350-286B-4820-A40B-4E92F52EC5A7}"/>
          </ac:picMkLst>
        </pc:picChg>
        <pc:picChg chg="del">
          <ac:chgData name="Ellen Torfs" userId="c6aa1e10-4a12-4511-8c7c-135720d4f277" providerId="ADAL" clId="{FCD87220-40B5-4AAB-B14F-3C64735B1796}" dt="2021-04-29T19:38:47.057" v="6740" actId="478"/>
          <ac:picMkLst>
            <pc:docMk/>
            <pc:sldMk cId="299463262" sldId="323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39:04.873" v="6747" actId="478"/>
          <ac:picMkLst>
            <pc:docMk/>
            <pc:sldMk cId="299463262" sldId="323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0:28.809" v="6758" actId="167"/>
          <ac:picMkLst>
            <pc:docMk/>
            <pc:sldMk cId="299463262" sldId="323"/>
            <ac:picMk id="7" creationId="{E354CE1C-C1D1-4C87-99C7-40ADC28CC87A}"/>
          </ac:picMkLst>
        </pc:picChg>
        <pc:cxnChg chg="mod">
          <ac:chgData name="Ellen Torfs" userId="c6aa1e10-4a12-4511-8c7c-135720d4f277" providerId="ADAL" clId="{FCD87220-40B5-4AAB-B14F-3C64735B1796}" dt="2021-04-29T19:40:54.442" v="6766" actId="1076"/>
          <ac:cxnSpMkLst>
            <pc:docMk/>
            <pc:sldMk cId="299463262" sldId="323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7:48.236" v="6738" actId="2696"/>
        <pc:sldMkLst>
          <pc:docMk/>
          <pc:sldMk cId="4254393239" sldId="323"/>
        </pc:sldMkLst>
      </pc:sldChg>
      <pc:sldChg chg="addSp delSp modSp add ord">
        <pc:chgData name="Ellen Torfs" userId="c6aa1e10-4a12-4511-8c7c-135720d4f277" providerId="ADAL" clId="{FCD87220-40B5-4AAB-B14F-3C64735B1796}" dt="2021-04-29T19:47:39.139" v="6983" actId="20577"/>
        <pc:sldMkLst>
          <pc:docMk/>
          <pc:sldMk cId="3828353517" sldId="324"/>
        </pc:sldMkLst>
        <pc:spChg chg="mod">
          <ac:chgData name="Ellen Torfs" userId="c6aa1e10-4a12-4511-8c7c-135720d4f277" providerId="ADAL" clId="{FCD87220-40B5-4AAB-B14F-3C64735B1796}" dt="2021-04-29T19:46:31.746" v="6976" actId="14100"/>
          <ac:spMkLst>
            <pc:docMk/>
            <pc:sldMk cId="3828353517" sldId="324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7:22.994" v="6982" actId="1076"/>
          <ac:spMkLst>
            <pc:docMk/>
            <pc:sldMk cId="3828353517" sldId="324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46:23.603" v="6974" actId="1076"/>
          <ac:picMkLst>
            <pc:docMk/>
            <pc:sldMk cId="3828353517" sldId="324"/>
            <ac:picMk id="2" creationId="{CA4E58A4-715B-4400-BD0F-69374E38F6CB}"/>
          </ac:picMkLst>
        </pc:picChg>
        <pc:picChg chg="del">
          <ac:chgData name="Ellen Torfs" userId="c6aa1e10-4a12-4511-8c7c-135720d4f277" providerId="ADAL" clId="{FCD87220-40B5-4AAB-B14F-3C64735B1796}" dt="2021-04-29T19:46:10.613" v="6968" actId="478"/>
          <ac:picMkLst>
            <pc:docMk/>
            <pc:sldMk cId="3828353517" sldId="324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46:33.251" v="6977" actId="478"/>
          <ac:picMkLst>
            <pc:docMk/>
            <pc:sldMk cId="3828353517" sldId="324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7:18.409" v="6981" actId="167"/>
          <ac:picMkLst>
            <pc:docMk/>
            <pc:sldMk cId="3828353517" sldId="324"/>
            <ac:picMk id="7" creationId="{C4B8559D-0550-4BE2-9E0E-20B36A148D88}"/>
          </ac:picMkLst>
        </pc:picChg>
      </pc:sldChg>
      <pc:sldChg chg="addSp modSp add">
        <pc:chgData name="Ellen Torfs" userId="c6aa1e10-4a12-4511-8c7c-135720d4f277" providerId="ADAL" clId="{FCD87220-40B5-4AAB-B14F-3C64735B1796}" dt="2021-04-30T12:02:36.165" v="7511" actId="20577"/>
        <pc:sldMkLst>
          <pc:docMk/>
          <pc:sldMk cId="3570408345" sldId="325"/>
        </pc:sldMkLst>
        <pc:spChg chg="mod">
          <ac:chgData name="Ellen Torfs" userId="c6aa1e10-4a12-4511-8c7c-135720d4f277" providerId="ADAL" clId="{FCD87220-40B5-4AAB-B14F-3C64735B1796}" dt="2021-04-30T12:02:36.165" v="7511" actId="20577"/>
          <ac:spMkLst>
            <pc:docMk/>
            <pc:sldMk cId="3570408345" sldId="325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1:59:32.544" v="7205" actId="20577"/>
          <ac:spMkLst>
            <pc:docMk/>
            <pc:sldMk cId="3570408345" sldId="325"/>
            <ac:spMk id="3" creationId="{9D09BC2A-7E0A-4AD4-BBBA-F0EE7B7150A1}"/>
          </ac:spMkLst>
        </pc:spChg>
        <pc:picChg chg="add mod">
          <ac:chgData name="Ellen Torfs" userId="c6aa1e10-4a12-4511-8c7c-135720d4f277" providerId="ADAL" clId="{FCD87220-40B5-4AAB-B14F-3C64735B1796}" dt="2021-04-30T12:01:57.237" v="7393" actId="1076"/>
          <ac:picMkLst>
            <pc:docMk/>
            <pc:sldMk cId="3570408345" sldId="325"/>
            <ac:picMk id="4" creationId="{28E49A6C-EC0B-4B67-BD81-8B2FFDA507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06:53.405" v="7537" actId="167"/>
        <pc:sldMkLst>
          <pc:docMk/>
          <pc:sldMk cId="1067487802" sldId="326"/>
        </pc:sldMkLst>
        <pc:spChg chg="mod">
          <ac:chgData name="Ellen Torfs" userId="c6aa1e10-4a12-4511-8c7c-135720d4f277" providerId="ADAL" clId="{FCD87220-40B5-4AAB-B14F-3C64735B1796}" dt="2021-04-30T12:03:52.037" v="7532" actId="20577"/>
          <ac:spMkLst>
            <pc:docMk/>
            <pc:sldMk cId="1067487802" sldId="32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30T12:03:09.542" v="7523" actId="20577"/>
          <ac:spMkLst>
            <pc:docMk/>
            <pc:sldMk cId="1067487802" sldId="326"/>
            <ac:spMk id="3" creationId="{179053FB-0613-4B3E-8149-F35008AE61D2}"/>
          </ac:spMkLst>
        </pc:spChg>
        <pc:picChg chg="del">
          <ac:chgData name="Ellen Torfs" userId="c6aa1e10-4a12-4511-8c7c-135720d4f277" providerId="ADAL" clId="{FCD87220-40B5-4AAB-B14F-3C64735B1796}" dt="2021-04-30T12:03:44.700" v="7526" actId="478"/>
          <ac:picMkLst>
            <pc:docMk/>
            <pc:sldMk cId="1067487802" sldId="326"/>
            <ac:picMk id="4" creationId="{597702A8-FE66-4446-8CAA-CF6ACE3B9901}"/>
          </ac:picMkLst>
        </pc:picChg>
        <pc:picChg chg="del">
          <ac:chgData name="Ellen Torfs" userId="c6aa1e10-4a12-4511-8c7c-135720d4f277" providerId="ADAL" clId="{FCD87220-40B5-4AAB-B14F-3C64735B1796}" dt="2021-04-30T12:03:17.757" v="7524" actId="478"/>
          <ac:picMkLst>
            <pc:docMk/>
            <pc:sldMk cId="1067487802" sldId="326"/>
            <ac:picMk id="5" creationId="{B703FC49-D14B-432C-A985-0CA4C3E67B24}"/>
          </ac:picMkLst>
        </pc:picChg>
        <pc:picChg chg="add mod">
          <ac:chgData name="Ellen Torfs" userId="c6aa1e10-4a12-4511-8c7c-135720d4f277" providerId="ADAL" clId="{FCD87220-40B5-4AAB-B14F-3C64735B1796}" dt="2021-04-30T12:03:47.869" v="7527" actId="1076"/>
          <ac:picMkLst>
            <pc:docMk/>
            <pc:sldMk cId="1067487802" sldId="326"/>
            <ac:picMk id="7" creationId="{FC820062-C0EF-4B03-BA20-3AF8AD4C76A4}"/>
          </ac:picMkLst>
        </pc:picChg>
        <pc:picChg chg="add mod ord">
          <ac:chgData name="Ellen Torfs" userId="c6aa1e10-4a12-4511-8c7c-135720d4f277" providerId="ADAL" clId="{FCD87220-40B5-4AAB-B14F-3C64735B1796}" dt="2021-04-30T12:06:53.405" v="7537" actId="167"/>
          <ac:picMkLst>
            <pc:docMk/>
            <pc:sldMk cId="1067487802" sldId="326"/>
            <ac:picMk id="8" creationId="{5ACD4A2C-3CC6-46E3-9EFF-B798E9E5F55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14:47.812" v="7684" actId="1076"/>
        <pc:sldMkLst>
          <pc:docMk/>
          <pc:sldMk cId="1235447454" sldId="327"/>
        </pc:sldMkLst>
        <pc:spChg chg="mod">
          <ac:chgData name="Ellen Torfs" userId="c6aa1e10-4a12-4511-8c7c-135720d4f277" providerId="ADAL" clId="{FCD87220-40B5-4AAB-B14F-3C64735B1796}" dt="2021-04-30T12:14:44.218" v="7683" actId="403"/>
          <ac:spMkLst>
            <pc:docMk/>
            <pc:sldMk cId="1235447454" sldId="32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30T12:11:11.546" v="7643" actId="20577"/>
          <ac:spMkLst>
            <pc:docMk/>
            <pc:sldMk cId="1235447454" sldId="327"/>
            <ac:spMk id="3" creationId="{56DE30C8-9038-4B06-9243-8EEE54F88946}"/>
          </ac:spMkLst>
        </pc:spChg>
        <pc:picChg chg="del">
          <ac:chgData name="Ellen Torfs" userId="c6aa1e10-4a12-4511-8c7c-135720d4f277" providerId="ADAL" clId="{FCD87220-40B5-4AAB-B14F-3C64735B1796}" dt="2021-04-30T12:08:03.975" v="7539" actId="478"/>
          <ac:picMkLst>
            <pc:docMk/>
            <pc:sldMk cId="1235447454" sldId="327"/>
            <ac:picMk id="4" creationId="{2DF5C622-D5D7-4050-9F0E-F2188A2E3EDA}"/>
          </ac:picMkLst>
        </pc:picChg>
        <pc:picChg chg="add mod">
          <ac:chgData name="Ellen Torfs" userId="c6aa1e10-4a12-4511-8c7c-135720d4f277" providerId="ADAL" clId="{FCD87220-40B5-4AAB-B14F-3C64735B1796}" dt="2021-04-30T12:14:47.812" v="7684" actId="1076"/>
          <ac:picMkLst>
            <pc:docMk/>
            <pc:sldMk cId="1235447454" sldId="327"/>
            <ac:picMk id="5" creationId="{C174F1A3-85F2-41B0-A93D-4925D5166C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17:20.790" v="7708" actId="1076"/>
        <pc:sldMkLst>
          <pc:docMk/>
          <pc:sldMk cId="1050161493" sldId="328"/>
        </pc:sldMkLst>
        <pc:spChg chg="mod">
          <ac:chgData name="Ellen Torfs" userId="c6aa1e10-4a12-4511-8c7c-135720d4f277" providerId="ADAL" clId="{FCD87220-40B5-4AAB-B14F-3C64735B1796}" dt="2021-04-30T12:16:42.813" v="7704" actId="20577"/>
          <ac:spMkLst>
            <pc:docMk/>
            <pc:sldMk cId="1050161493" sldId="328"/>
            <ac:spMk id="2" creationId="{27B37D6E-7C0E-42C4-AE13-D3AE3D9F837D}"/>
          </ac:spMkLst>
        </pc:spChg>
        <pc:spChg chg="mod">
          <ac:chgData name="Ellen Torfs" userId="c6aa1e10-4a12-4511-8c7c-135720d4f277" providerId="ADAL" clId="{FCD87220-40B5-4AAB-B14F-3C64735B1796}" dt="2021-04-30T12:14:28.118" v="7680" actId="20577"/>
          <ac:spMkLst>
            <pc:docMk/>
            <pc:sldMk cId="1050161493" sldId="328"/>
            <ac:spMk id="3" creationId="{4AE0A6D3-FDC6-40AD-9B34-C949621AAF61}"/>
          </ac:spMkLst>
        </pc:spChg>
        <pc:picChg chg="add del">
          <ac:chgData name="Ellen Torfs" userId="c6aa1e10-4a12-4511-8c7c-135720d4f277" providerId="ADAL" clId="{FCD87220-40B5-4AAB-B14F-3C64735B1796}" dt="2021-04-30T12:14:59.075" v="7686" actId="478"/>
          <ac:picMkLst>
            <pc:docMk/>
            <pc:sldMk cId="1050161493" sldId="328"/>
            <ac:picMk id="4" creationId="{605CD1BA-01BE-473C-8848-2D5D0A430246}"/>
          </ac:picMkLst>
        </pc:picChg>
        <pc:picChg chg="add mod">
          <ac:chgData name="Ellen Torfs" userId="c6aa1e10-4a12-4511-8c7c-135720d4f277" providerId="ADAL" clId="{FCD87220-40B5-4AAB-B14F-3C64735B1796}" dt="2021-04-30T12:16:31.516" v="7698" actId="14100"/>
          <ac:picMkLst>
            <pc:docMk/>
            <pc:sldMk cId="1050161493" sldId="328"/>
            <ac:picMk id="5" creationId="{E2D8DFBB-CF9B-42D1-9661-23DC6DE35D47}"/>
          </ac:picMkLst>
        </pc:picChg>
        <pc:picChg chg="add mod">
          <ac:chgData name="Ellen Torfs" userId="c6aa1e10-4a12-4511-8c7c-135720d4f277" providerId="ADAL" clId="{FCD87220-40B5-4AAB-B14F-3C64735B1796}" dt="2021-04-30T12:16:33.460" v="7699" actId="1076"/>
          <ac:picMkLst>
            <pc:docMk/>
            <pc:sldMk cId="1050161493" sldId="328"/>
            <ac:picMk id="6" creationId="{C9247400-8630-43F0-80FD-EEFD0A23DD11}"/>
          </ac:picMkLst>
        </pc:picChg>
        <pc:picChg chg="add mod">
          <ac:chgData name="Ellen Torfs" userId="c6aa1e10-4a12-4511-8c7c-135720d4f277" providerId="ADAL" clId="{FCD87220-40B5-4AAB-B14F-3C64735B1796}" dt="2021-04-30T12:17:20.790" v="7708" actId="1076"/>
          <ac:picMkLst>
            <pc:docMk/>
            <pc:sldMk cId="1050161493" sldId="328"/>
            <ac:picMk id="7" creationId="{4664E5BF-BAEB-440D-93BD-46C023AE15F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20:41.925" v="7730" actId="1076"/>
        <pc:sldMkLst>
          <pc:docMk/>
          <pc:sldMk cId="2271481475" sldId="329"/>
        </pc:sldMkLst>
        <pc:spChg chg="mod">
          <ac:chgData name="Ellen Torfs" userId="c6aa1e10-4a12-4511-8c7c-135720d4f277" providerId="ADAL" clId="{FCD87220-40B5-4AAB-B14F-3C64735B1796}" dt="2021-04-30T12:18:33.211" v="7727" actId="20577"/>
          <ac:spMkLst>
            <pc:docMk/>
            <pc:sldMk cId="2271481475" sldId="32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30T12:18:18.730" v="7719" actId="20577"/>
          <ac:spMkLst>
            <pc:docMk/>
            <pc:sldMk cId="2271481475" sldId="329"/>
            <ac:spMk id="3" creationId="{FB75728D-556F-4F1E-82D2-C5E43C132C1E}"/>
          </ac:spMkLst>
        </pc:spChg>
        <pc:picChg chg="add mod">
          <ac:chgData name="Ellen Torfs" userId="c6aa1e10-4a12-4511-8c7c-135720d4f277" providerId="ADAL" clId="{FCD87220-40B5-4AAB-B14F-3C64735B1796}" dt="2021-04-30T12:20:41.925" v="7730" actId="1076"/>
          <ac:picMkLst>
            <pc:docMk/>
            <pc:sldMk cId="2271481475" sldId="329"/>
            <ac:picMk id="4" creationId="{7F429511-33EF-4321-AF3A-87739A8A9265}"/>
          </ac:picMkLst>
        </pc:picChg>
        <pc:picChg chg="del">
          <ac:chgData name="Ellen Torfs" userId="c6aa1e10-4a12-4511-8c7c-135720d4f277" providerId="ADAL" clId="{FCD87220-40B5-4AAB-B14F-3C64735B1796}" dt="2021-04-30T12:18:26.150" v="7720" actId="478"/>
          <ac:picMkLst>
            <pc:docMk/>
            <pc:sldMk cId="2271481475" sldId="32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27:59.116" v="8098" actId="1076"/>
        <pc:sldMkLst>
          <pc:docMk/>
          <pc:sldMk cId="4133310219" sldId="330"/>
        </pc:sldMkLst>
        <pc:spChg chg="mod">
          <ac:chgData name="Ellen Torfs" userId="c6aa1e10-4a12-4511-8c7c-135720d4f277" providerId="ADAL" clId="{FCD87220-40B5-4AAB-B14F-3C64735B1796}" dt="2021-04-30T12:26:10.042" v="8072" actId="20577"/>
          <ac:spMkLst>
            <pc:docMk/>
            <pc:sldMk cId="4133310219" sldId="330"/>
            <ac:spMk id="2" creationId="{DD1D37A5-BBE8-4AE2-95C4-76B9A1CEEFBC}"/>
          </ac:spMkLst>
        </pc:spChg>
        <pc:spChg chg="mod">
          <ac:chgData name="Ellen Torfs" userId="c6aa1e10-4a12-4511-8c7c-135720d4f277" providerId="ADAL" clId="{FCD87220-40B5-4AAB-B14F-3C64735B1796}" dt="2021-04-30T12:21:07.916" v="7732" actId="1076"/>
          <ac:spMkLst>
            <pc:docMk/>
            <pc:sldMk cId="4133310219" sldId="330"/>
            <ac:spMk id="3" creationId="{EE5D7C58-A1AE-4C9D-86E7-70D1D1CA38C8}"/>
          </ac:spMkLst>
        </pc:spChg>
        <pc:spChg chg="add mod">
          <ac:chgData name="Ellen Torfs" userId="c6aa1e10-4a12-4511-8c7c-135720d4f277" providerId="ADAL" clId="{FCD87220-40B5-4AAB-B14F-3C64735B1796}" dt="2021-04-30T12:27:59.116" v="8098" actId="1076"/>
          <ac:spMkLst>
            <pc:docMk/>
            <pc:sldMk cId="4133310219" sldId="330"/>
            <ac:spMk id="5" creationId="{30DADE64-F6FB-4861-A4A1-4A7FE170094A}"/>
          </ac:spMkLst>
        </pc:spChg>
        <pc:picChg chg="add mod">
          <ac:chgData name="Ellen Torfs" userId="c6aa1e10-4a12-4511-8c7c-135720d4f277" providerId="ADAL" clId="{FCD87220-40B5-4AAB-B14F-3C64735B1796}" dt="2021-04-30T12:27:53.411" v="8097" actId="1076"/>
          <ac:picMkLst>
            <pc:docMk/>
            <pc:sldMk cId="4133310219" sldId="330"/>
            <ac:picMk id="4" creationId="{AF5E0462-A2F0-4176-9470-4938BCD8264F}"/>
          </ac:picMkLst>
        </pc:picChg>
        <pc:picChg chg="add del mod">
          <ac:chgData name="Ellen Torfs" userId="c6aa1e10-4a12-4511-8c7c-135720d4f277" providerId="ADAL" clId="{FCD87220-40B5-4AAB-B14F-3C64735B1796}" dt="2021-04-30T12:27:46.244" v="8094" actId="478"/>
          <ac:picMkLst>
            <pc:docMk/>
            <pc:sldMk cId="4133310219" sldId="330"/>
            <ac:picMk id="6" creationId="{52A43E54-EC6E-4A9D-857D-2B7DD036D72B}"/>
          </ac:picMkLst>
        </pc:picChg>
      </pc:sldChg>
      <pc:sldChg chg="addSp modSp add">
        <pc:chgData name="Ellen Torfs" userId="c6aa1e10-4a12-4511-8c7c-135720d4f277" providerId="ADAL" clId="{FCD87220-40B5-4AAB-B14F-3C64735B1796}" dt="2021-04-30T12:30:47.108" v="8223" actId="1076"/>
        <pc:sldMkLst>
          <pc:docMk/>
          <pc:sldMk cId="3444638712" sldId="331"/>
        </pc:sldMkLst>
        <pc:spChg chg="mod">
          <ac:chgData name="Ellen Torfs" userId="c6aa1e10-4a12-4511-8c7c-135720d4f277" providerId="ADAL" clId="{FCD87220-40B5-4AAB-B14F-3C64735B1796}" dt="2021-04-30T12:30:14.522" v="8221" actId="20577"/>
          <ac:spMkLst>
            <pc:docMk/>
            <pc:sldMk cId="3444638712" sldId="331"/>
            <ac:spMk id="2" creationId="{1AB9B363-BF7F-4020-B3F7-BA0797E849A7}"/>
          </ac:spMkLst>
        </pc:spChg>
        <pc:spChg chg="mod">
          <ac:chgData name="Ellen Torfs" userId="c6aa1e10-4a12-4511-8c7c-135720d4f277" providerId="ADAL" clId="{FCD87220-40B5-4AAB-B14F-3C64735B1796}" dt="2021-04-30T12:28:08.808" v="8100" actId="1076"/>
          <ac:spMkLst>
            <pc:docMk/>
            <pc:sldMk cId="3444638712" sldId="331"/>
            <ac:spMk id="3" creationId="{6121D8D1-AA2D-4572-826B-DD47849F9EA5}"/>
          </ac:spMkLst>
        </pc:spChg>
        <pc:picChg chg="add mod">
          <ac:chgData name="Ellen Torfs" userId="c6aa1e10-4a12-4511-8c7c-135720d4f277" providerId="ADAL" clId="{FCD87220-40B5-4AAB-B14F-3C64735B1796}" dt="2021-04-30T12:30:47.108" v="8223" actId="1076"/>
          <ac:picMkLst>
            <pc:docMk/>
            <pc:sldMk cId="3444638712" sldId="331"/>
            <ac:picMk id="4" creationId="{DFCCB1CA-42E6-4BBA-8808-86D27068C8F1}"/>
          </ac:picMkLst>
        </pc:picChg>
      </pc:sldChg>
      <pc:sldChg chg="addSp modSp add">
        <pc:chgData name="Ellen Torfs" userId="c6aa1e10-4a12-4511-8c7c-135720d4f277" providerId="ADAL" clId="{FCD87220-40B5-4AAB-B14F-3C64735B1796}" dt="2021-04-30T17:06:04.807" v="10949" actId="20577"/>
        <pc:sldMkLst>
          <pc:docMk/>
          <pc:sldMk cId="1104983944" sldId="332"/>
        </pc:sldMkLst>
        <pc:spChg chg="mod">
          <ac:chgData name="Ellen Torfs" userId="c6aa1e10-4a12-4511-8c7c-135720d4f277" providerId="ADAL" clId="{FCD87220-40B5-4AAB-B14F-3C64735B1796}" dt="2021-04-30T17:06:04.807" v="10949" actId="20577"/>
          <ac:spMkLst>
            <pc:docMk/>
            <pc:sldMk cId="1104983944" sldId="332"/>
            <ac:spMk id="2" creationId="{1AB9B363-BF7F-4020-B3F7-BA0797E849A7}"/>
          </ac:spMkLst>
        </pc:spChg>
        <pc:spChg chg="add mod">
          <ac:chgData name="Ellen Torfs" userId="c6aa1e10-4a12-4511-8c7c-135720d4f277" providerId="ADAL" clId="{FCD87220-40B5-4AAB-B14F-3C64735B1796}" dt="2021-04-30T12:41:38.300" v="8721" actId="1076"/>
          <ac:spMkLst>
            <pc:docMk/>
            <pc:sldMk cId="1104983944" sldId="332"/>
            <ac:spMk id="5" creationId="{A52E0144-3333-4388-B7B3-991F525CDD42}"/>
          </ac:spMkLst>
        </pc:spChg>
        <pc:spChg chg="add mod">
          <ac:chgData name="Ellen Torfs" userId="c6aa1e10-4a12-4511-8c7c-135720d4f277" providerId="ADAL" clId="{FCD87220-40B5-4AAB-B14F-3C64735B1796}" dt="2021-04-30T12:39:24.219" v="8674" actId="14100"/>
          <ac:spMkLst>
            <pc:docMk/>
            <pc:sldMk cId="1104983944" sldId="332"/>
            <ac:spMk id="7" creationId="{27698506-4C19-4DA3-9821-525817810F5C}"/>
          </ac:spMkLst>
        </pc:spChg>
        <pc:picChg chg="add mod">
          <ac:chgData name="Ellen Torfs" userId="c6aa1e10-4a12-4511-8c7c-135720d4f277" providerId="ADAL" clId="{FCD87220-40B5-4AAB-B14F-3C64735B1796}" dt="2021-04-30T12:41:32.612" v="8720" actId="1076"/>
          <ac:picMkLst>
            <pc:docMk/>
            <pc:sldMk cId="1104983944" sldId="332"/>
            <ac:picMk id="4" creationId="{23923FE2-6D73-4A22-9FB6-D7B463662C8E}"/>
          </ac:picMkLst>
        </pc:picChg>
        <pc:picChg chg="add mod">
          <ac:chgData name="Ellen Torfs" userId="c6aa1e10-4a12-4511-8c7c-135720d4f277" providerId="ADAL" clId="{FCD87220-40B5-4AAB-B14F-3C64735B1796}" dt="2021-04-30T12:39:00.781" v="8669" actId="1582"/>
          <ac:picMkLst>
            <pc:docMk/>
            <pc:sldMk cId="1104983944" sldId="332"/>
            <ac:picMk id="6" creationId="{3639C8ED-BE3D-4E61-A484-72EFD5D2D02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02:42.112" v="10931" actId="20577"/>
        <pc:sldMkLst>
          <pc:docMk/>
          <pc:sldMk cId="735339201" sldId="333"/>
        </pc:sldMkLst>
        <pc:spChg chg="mod">
          <ac:chgData name="Ellen Torfs" userId="c6aa1e10-4a12-4511-8c7c-135720d4f277" providerId="ADAL" clId="{FCD87220-40B5-4AAB-B14F-3C64735B1796}" dt="2021-04-30T17:02:42.112" v="10931" actId="20577"/>
          <ac:spMkLst>
            <pc:docMk/>
            <pc:sldMk cId="735339201" sldId="333"/>
            <ac:spMk id="2" creationId="{1AB9B363-BF7F-4020-B3F7-BA0797E849A7}"/>
          </ac:spMkLst>
        </pc:spChg>
        <pc:spChg chg="del">
          <ac:chgData name="Ellen Torfs" userId="c6aa1e10-4a12-4511-8c7c-135720d4f277" providerId="ADAL" clId="{FCD87220-40B5-4AAB-B14F-3C64735B1796}" dt="2021-04-30T12:42:43.175" v="8735" actId="478"/>
          <ac:spMkLst>
            <pc:docMk/>
            <pc:sldMk cId="735339201" sldId="333"/>
            <ac:spMk id="5" creationId="{A52E0144-3333-4388-B7B3-991F525CDD42}"/>
          </ac:spMkLst>
        </pc:spChg>
        <pc:spChg chg="del">
          <ac:chgData name="Ellen Torfs" userId="c6aa1e10-4a12-4511-8c7c-135720d4f277" providerId="ADAL" clId="{FCD87220-40B5-4AAB-B14F-3C64735B1796}" dt="2021-04-30T12:42:40.556" v="8734" actId="478"/>
          <ac:spMkLst>
            <pc:docMk/>
            <pc:sldMk cId="735339201" sldId="333"/>
            <ac:spMk id="7" creationId="{27698506-4C19-4DA3-9821-525817810F5C}"/>
          </ac:spMkLst>
        </pc:spChg>
        <pc:spChg chg="add mod">
          <ac:chgData name="Ellen Torfs" userId="c6aa1e10-4a12-4511-8c7c-135720d4f277" providerId="ADAL" clId="{FCD87220-40B5-4AAB-B14F-3C64735B1796}" dt="2021-04-30T12:48:20.467" v="8862" actId="1076"/>
          <ac:spMkLst>
            <pc:docMk/>
            <pc:sldMk cId="735339201" sldId="333"/>
            <ac:spMk id="9" creationId="{914721DC-2F5D-4BCA-9B59-56A793E045DF}"/>
          </ac:spMkLst>
        </pc:spChg>
        <pc:spChg chg="add mod">
          <ac:chgData name="Ellen Torfs" userId="c6aa1e10-4a12-4511-8c7c-135720d4f277" providerId="ADAL" clId="{FCD87220-40B5-4AAB-B14F-3C64735B1796}" dt="2021-04-30T12:48:15.387" v="8860" actId="1076"/>
          <ac:spMkLst>
            <pc:docMk/>
            <pc:sldMk cId="735339201" sldId="333"/>
            <ac:spMk id="10" creationId="{73874EEF-38F8-4C33-9E61-C241E741F12D}"/>
          </ac:spMkLst>
        </pc:spChg>
        <pc:picChg chg="del">
          <ac:chgData name="Ellen Torfs" userId="c6aa1e10-4a12-4511-8c7c-135720d4f277" providerId="ADAL" clId="{FCD87220-40B5-4AAB-B14F-3C64735B1796}" dt="2021-04-30T12:42:34.555" v="8732" actId="478"/>
          <ac:picMkLst>
            <pc:docMk/>
            <pc:sldMk cId="735339201" sldId="333"/>
            <ac:picMk id="4" creationId="{23923FE2-6D73-4A22-9FB6-D7B463662C8E}"/>
          </ac:picMkLst>
        </pc:picChg>
        <pc:picChg chg="del">
          <ac:chgData name="Ellen Torfs" userId="c6aa1e10-4a12-4511-8c7c-135720d4f277" providerId="ADAL" clId="{FCD87220-40B5-4AAB-B14F-3C64735B1796}" dt="2021-04-30T12:42:37.668" v="8733" actId="478"/>
          <ac:picMkLst>
            <pc:docMk/>
            <pc:sldMk cId="735339201" sldId="333"/>
            <ac:picMk id="6" creationId="{3639C8ED-BE3D-4E61-A484-72EFD5D2D025}"/>
          </ac:picMkLst>
        </pc:picChg>
        <pc:picChg chg="add mod">
          <ac:chgData name="Ellen Torfs" userId="c6aa1e10-4a12-4511-8c7c-135720d4f277" providerId="ADAL" clId="{FCD87220-40B5-4AAB-B14F-3C64735B1796}" dt="2021-04-30T12:48:30.396" v="8866" actId="1076"/>
          <ac:picMkLst>
            <pc:docMk/>
            <pc:sldMk cId="735339201" sldId="333"/>
            <ac:picMk id="8" creationId="{56BF96E8-DF65-4867-B6F7-6F73E77E36FB}"/>
          </ac:picMkLst>
        </pc:picChg>
        <pc:picChg chg="add mod">
          <ac:chgData name="Ellen Torfs" userId="c6aa1e10-4a12-4511-8c7c-135720d4f277" providerId="ADAL" clId="{FCD87220-40B5-4AAB-B14F-3C64735B1796}" dt="2021-04-30T12:48:36.588" v="8869" actId="1076"/>
          <ac:picMkLst>
            <pc:docMk/>
            <pc:sldMk cId="735339201" sldId="333"/>
            <ac:picMk id="11" creationId="{01BDB08C-93A8-4682-BBE5-2B52B73F41C7}"/>
          </ac:picMkLst>
        </pc:picChg>
        <pc:picChg chg="add del">
          <ac:chgData name="Ellen Torfs" userId="c6aa1e10-4a12-4511-8c7c-135720d4f277" providerId="ADAL" clId="{FCD87220-40B5-4AAB-B14F-3C64735B1796}" dt="2021-04-30T12:54:25.437" v="8871" actId="20577"/>
          <ac:picMkLst>
            <pc:docMk/>
            <pc:sldMk cId="735339201" sldId="333"/>
            <ac:picMk id="12" creationId="{D2EE8072-BF38-46A5-A9FD-D0FAB56FAF1A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56:40.651" v="9026" actId="1076"/>
        <pc:sldMkLst>
          <pc:docMk/>
          <pc:sldMk cId="562029108" sldId="334"/>
        </pc:sldMkLst>
        <pc:spChg chg="mod">
          <ac:chgData name="Ellen Torfs" userId="c6aa1e10-4a12-4511-8c7c-135720d4f277" providerId="ADAL" clId="{FCD87220-40B5-4AAB-B14F-3C64735B1796}" dt="2021-04-30T12:56:37.610" v="9025" actId="20577"/>
          <ac:spMkLst>
            <pc:docMk/>
            <pc:sldMk cId="562029108" sldId="334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2:54:44.457" v="8885" actId="20577"/>
          <ac:spMkLst>
            <pc:docMk/>
            <pc:sldMk cId="562029108" sldId="334"/>
            <ac:spMk id="3" creationId="{9D09BC2A-7E0A-4AD4-BBBA-F0EE7B7150A1}"/>
          </ac:spMkLst>
        </pc:spChg>
        <pc:picChg chg="del">
          <ac:chgData name="Ellen Torfs" userId="c6aa1e10-4a12-4511-8c7c-135720d4f277" providerId="ADAL" clId="{FCD87220-40B5-4AAB-B14F-3C64735B1796}" dt="2021-04-30T12:55:36.882" v="8980" actId="478"/>
          <ac:picMkLst>
            <pc:docMk/>
            <pc:sldMk cId="562029108" sldId="334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2:56:40.651" v="9026" actId="1076"/>
          <ac:picMkLst>
            <pc:docMk/>
            <pc:sldMk cId="562029108" sldId="334"/>
            <ac:picMk id="5" creationId="{CE954D95-7042-4ECC-8C45-29ADF0DA87B9}"/>
          </ac:picMkLst>
        </pc:picChg>
      </pc:sldChg>
      <pc:sldChg chg="modSp add">
        <pc:chgData name="Ellen Torfs" userId="c6aa1e10-4a12-4511-8c7c-135720d4f277" providerId="ADAL" clId="{FCD87220-40B5-4AAB-B14F-3C64735B1796}" dt="2021-04-30T13:22:57.779" v="9583" actId="20577"/>
        <pc:sldMkLst>
          <pc:docMk/>
          <pc:sldMk cId="912438961" sldId="335"/>
        </pc:sldMkLst>
        <pc:spChg chg="mod">
          <ac:chgData name="Ellen Torfs" userId="c6aa1e10-4a12-4511-8c7c-135720d4f277" providerId="ADAL" clId="{FCD87220-40B5-4AAB-B14F-3C64735B1796}" dt="2021-04-30T13:22:57.779" v="9583" actId="20577"/>
          <ac:spMkLst>
            <pc:docMk/>
            <pc:sldMk cId="912438961" sldId="335"/>
            <ac:spMk id="2" creationId="{BEFA8851-64FF-4850-BE80-70DDF478FBF0}"/>
          </ac:spMkLst>
        </pc:spChg>
        <pc:spChg chg="mod">
          <ac:chgData name="Ellen Torfs" userId="c6aa1e10-4a12-4511-8c7c-135720d4f277" providerId="ADAL" clId="{FCD87220-40B5-4AAB-B14F-3C64735B1796}" dt="2021-04-30T13:00:15.792" v="9134" actId="20577"/>
          <ac:spMkLst>
            <pc:docMk/>
            <pc:sldMk cId="912438961" sldId="335"/>
            <ac:spMk id="3" creationId="{14D26A72-46E6-4024-84F4-ECBFBD81663F}"/>
          </ac:spMkLst>
        </pc:spChg>
      </pc:sldChg>
      <pc:sldChg chg="addSp delSp modSp add">
        <pc:chgData name="Ellen Torfs" userId="c6aa1e10-4a12-4511-8c7c-135720d4f277" providerId="ADAL" clId="{FCD87220-40B5-4AAB-B14F-3C64735B1796}" dt="2021-04-30T14:22:08.460" v="10190" actId="20577"/>
        <pc:sldMkLst>
          <pc:docMk/>
          <pc:sldMk cId="3068087690" sldId="336"/>
        </pc:sldMkLst>
        <pc:spChg chg="mod">
          <ac:chgData name="Ellen Torfs" userId="c6aa1e10-4a12-4511-8c7c-135720d4f277" providerId="ADAL" clId="{FCD87220-40B5-4AAB-B14F-3C64735B1796}" dt="2021-04-30T14:22:08.460" v="10190" actId="20577"/>
          <ac:spMkLst>
            <pc:docMk/>
            <pc:sldMk cId="3068087690" sldId="336"/>
            <ac:spMk id="2" creationId="{20C9B0B4-4713-45EC-A3DB-AC03B60C7B49}"/>
          </ac:spMkLst>
        </pc:spChg>
        <pc:spChg chg="mod">
          <ac:chgData name="Ellen Torfs" userId="c6aa1e10-4a12-4511-8c7c-135720d4f277" providerId="ADAL" clId="{FCD87220-40B5-4AAB-B14F-3C64735B1796}" dt="2021-04-30T13:24:05.091" v="9631" actId="20577"/>
          <ac:spMkLst>
            <pc:docMk/>
            <pc:sldMk cId="3068087690" sldId="336"/>
            <ac:spMk id="3" creationId="{A7D660F1-B190-4C49-9249-C4C2BE194A77}"/>
          </ac:spMkLst>
        </pc:spChg>
        <pc:spChg chg="add mod">
          <ac:chgData name="Ellen Torfs" userId="c6aa1e10-4a12-4511-8c7c-135720d4f277" providerId="ADAL" clId="{FCD87220-40B5-4AAB-B14F-3C64735B1796}" dt="2021-04-30T14:21:43.433" v="10179" actId="1076"/>
          <ac:spMkLst>
            <pc:docMk/>
            <pc:sldMk cId="3068087690" sldId="336"/>
            <ac:spMk id="6" creationId="{BE352620-CF92-498A-988E-BDA2E3BE2191}"/>
          </ac:spMkLst>
        </pc:spChg>
        <pc:picChg chg="add del mod modCrop">
          <ac:chgData name="Ellen Torfs" userId="c6aa1e10-4a12-4511-8c7c-135720d4f277" providerId="ADAL" clId="{FCD87220-40B5-4AAB-B14F-3C64735B1796}" dt="2021-04-30T14:18:08.177" v="9956" actId="478"/>
          <ac:picMkLst>
            <pc:docMk/>
            <pc:sldMk cId="3068087690" sldId="336"/>
            <ac:picMk id="4" creationId="{A67CEDE1-28DB-45FB-97A5-157F01710242}"/>
          </ac:picMkLst>
        </pc:picChg>
        <pc:picChg chg="add mod">
          <ac:chgData name="Ellen Torfs" userId="c6aa1e10-4a12-4511-8c7c-135720d4f277" providerId="ADAL" clId="{FCD87220-40B5-4AAB-B14F-3C64735B1796}" dt="2021-04-30T14:21:38.290" v="10178" actId="1076"/>
          <ac:picMkLst>
            <pc:docMk/>
            <pc:sldMk cId="3068087690" sldId="336"/>
            <ac:picMk id="5" creationId="{6090DC24-9EAF-41F8-9B33-9CF9FB939294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17:33.114" v="9954" actId="14100"/>
        <pc:sldMkLst>
          <pc:docMk/>
          <pc:sldMk cId="3369556687" sldId="337"/>
        </pc:sldMkLst>
        <pc:spChg chg="mod">
          <ac:chgData name="Ellen Torfs" userId="c6aa1e10-4a12-4511-8c7c-135720d4f277" providerId="ADAL" clId="{FCD87220-40B5-4AAB-B14F-3C64735B1796}" dt="2021-04-30T14:00:56.232" v="9914" actId="14100"/>
          <ac:spMkLst>
            <pc:docMk/>
            <pc:sldMk cId="3369556687" sldId="337"/>
            <ac:spMk id="2" creationId="{F7015649-9C48-4E6E-B87E-32D70B635BFF}"/>
          </ac:spMkLst>
        </pc:spChg>
        <pc:spChg chg="mod">
          <ac:chgData name="Ellen Torfs" userId="c6aa1e10-4a12-4511-8c7c-135720d4f277" providerId="ADAL" clId="{FCD87220-40B5-4AAB-B14F-3C64735B1796}" dt="2021-04-30T14:01:03.412" v="9915" actId="14100"/>
          <ac:spMkLst>
            <pc:docMk/>
            <pc:sldMk cId="3369556687" sldId="337"/>
            <ac:spMk id="3" creationId="{55AD06F7-98A7-4F2F-8872-671E267BAEB8}"/>
          </ac:spMkLst>
        </pc:spChg>
        <pc:picChg chg="add del mod">
          <ac:chgData name="Ellen Torfs" userId="c6aa1e10-4a12-4511-8c7c-135720d4f277" providerId="ADAL" clId="{FCD87220-40B5-4AAB-B14F-3C64735B1796}" dt="2021-04-30T14:16:53.205" v="9950" actId="478"/>
          <ac:picMkLst>
            <pc:docMk/>
            <pc:sldMk cId="3369556687" sldId="337"/>
            <ac:picMk id="4" creationId="{FD249C07-9BC6-49CB-B81A-C1440CBF8F24}"/>
          </ac:picMkLst>
        </pc:picChg>
        <pc:picChg chg="add mod">
          <ac:chgData name="Ellen Torfs" userId="c6aa1e10-4a12-4511-8c7c-135720d4f277" providerId="ADAL" clId="{FCD87220-40B5-4AAB-B14F-3C64735B1796}" dt="2021-04-30T14:17:33.114" v="9954" actId="14100"/>
          <ac:picMkLst>
            <pc:docMk/>
            <pc:sldMk cId="3369556687" sldId="337"/>
            <ac:picMk id="5" creationId="{8D83464F-6DA8-4940-B1BC-C3CF260DBEF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49:24.034" v="10563" actId="478"/>
        <pc:sldMkLst>
          <pc:docMk/>
          <pc:sldMk cId="339898329" sldId="338"/>
        </pc:sldMkLst>
        <pc:spChg chg="del">
          <ac:chgData name="Ellen Torfs" userId="c6aa1e10-4a12-4511-8c7c-135720d4f277" providerId="ADAL" clId="{FCD87220-40B5-4AAB-B14F-3C64735B1796}" dt="2021-04-30T14:32:48.788" v="10543" actId="478"/>
          <ac:spMkLst>
            <pc:docMk/>
            <pc:sldMk cId="339898329" sldId="338"/>
            <ac:spMk id="2" creationId="{24F23463-BDEE-4687-8FD5-5F577501FCC6}"/>
          </ac:spMkLst>
        </pc:spChg>
        <pc:spChg chg="mod">
          <ac:chgData name="Ellen Torfs" userId="c6aa1e10-4a12-4511-8c7c-135720d4f277" providerId="ADAL" clId="{FCD87220-40B5-4AAB-B14F-3C64735B1796}" dt="2021-04-30T14:03:23.520" v="9949" actId="20577"/>
          <ac:spMkLst>
            <pc:docMk/>
            <pc:sldMk cId="339898329" sldId="338"/>
            <ac:spMk id="3" creationId="{0A3CBCD4-65A1-4535-8538-C21558D9F3E9}"/>
          </ac:spMkLst>
        </pc:spChg>
        <pc:spChg chg="add del mod">
          <ac:chgData name="Ellen Torfs" userId="c6aa1e10-4a12-4511-8c7c-135720d4f277" providerId="ADAL" clId="{FCD87220-40B5-4AAB-B14F-3C64735B1796}" dt="2021-04-30T14:49:23.270" v="10562" actId="478"/>
          <ac:spMkLst>
            <pc:docMk/>
            <pc:sldMk cId="339898329" sldId="338"/>
            <ac:spMk id="6" creationId="{C1FAEAE9-C9F7-4358-9C98-40D488ECC208}"/>
          </ac:spMkLst>
        </pc:spChg>
        <pc:picChg chg="add mod">
          <ac:chgData name="Ellen Torfs" userId="c6aa1e10-4a12-4511-8c7c-135720d4f277" providerId="ADAL" clId="{FCD87220-40B5-4AAB-B14F-3C64735B1796}" dt="2021-04-30T14:32:53.361" v="10545" actId="1076"/>
          <ac:picMkLst>
            <pc:docMk/>
            <pc:sldMk cId="339898329" sldId="338"/>
            <ac:picMk id="4" creationId="{4A8A901F-82A4-47B8-B64B-C72507E17BE5}"/>
          </ac:picMkLst>
        </pc:picChg>
        <pc:picChg chg="add mod">
          <ac:chgData name="Ellen Torfs" userId="c6aa1e10-4a12-4511-8c7c-135720d4f277" providerId="ADAL" clId="{FCD87220-40B5-4AAB-B14F-3C64735B1796}" dt="2021-04-30T14:33:31.467" v="10550" actId="1076"/>
          <ac:picMkLst>
            <pc:docMk/>
            <pc:sldMk cId="339898329" sldId="338"/>
            <ac:picMk id="5" creationId="{659F7E7E-4216-48A1-8268-F94610FFE153}"/>
          </ac:picMkLst>
        </pc:picChg>
        <pc:picChg chg="add del mod">
          <ac:chgData name="Ellen Torfs" userId="c6aa1e10-4a12-4511-8c7c-135720d4f277" providerId="ADAL" clId="{FCD87220-40B5-4AAB-B14F-3C64735B1796}" dt="2021-04-30T14:49:24.034" v="10563" actId="478"/>
          <ac:picMkLst>
            <pc:docMk/>
            <pc:sldMk cId="339898329" sldId="338"/>
            <ac:picMk id="7" creationId="{D5D327FB-3F49-4AA2-B9DA-2F64367C2772}"/>
          </ac:picMkLst>
        </pc:picChg>
      </pc:sldChg>
      <pc:sldChg chg="addSp modSp add ord">
        <pc:chgData name="Ellen Torfs" userId="c6aa1e10-4a12-4511-8c7c-135720d4f277" providerId="ADAL" clId="{FCD87220-40B5-4AAB-B14F-3C64735B1796}" dt="2021-04-30T14:28:17.105" v="10540" actId="20577"/>
        <pc:sldMkLst>
          <pc:docMk/>
          <pc:sldMk cId="2747078790" sldId="339"/>
        </pc:sldMkLst>
        <pc:spChg chg="mod">
          <ac:chgData name="Ellen Torfs" userId="c6aa1e10-4a12-4511-8c7c-135720d4f277" providerId="ADAL" clId="{FCD87220-40B5-4AAB-B14F-3C64735B1796}" dt="2021-04-30T14:28:17.105" v="10540" actId="20577"/>
          <ac:spMkLst>
            <pc:docMk/>
            <pc:sldMk cId="2747078790" sldId="339"/>
            <ac:spMk id="2" creationId="{B0FF457F-0979-448E-8DD4-CE9D99F01122}"/>
          </ac:spMkLst>
        </pc:spChg>
        <pc:spChg chg="mod">
          <ac:chgData name="Ellen Torfs" userId="c6aa1e10-4a12-4511-8c7c-135720d4f277" providerId="ADAL" clId="{FCD87220-40B5-4AAB-B14F-3C64735B1796}" dt="2021-04-30T14:18:55.409" v="10003" actId="20577"/>
          <ac:spMkLst>
            <pc:docMk/>
            <pc:sldMk cId="2747078790" sldId="339"/>
            <ac:spMk id="3" creationId="{28D3857D-F8A1-4476-A7AA-D4352409B3DD}"/>
          </ac:spMkLst>
        </pc:spChg>
        <pc:picChg chg="add mod">
          <ac:chgData name="Ellen Torfs" userId="c6aa1e10-4a12-4511-8c7c-135720d4f277" providerId="ADAL" clId="{FCD87220-40B5-4AAB-B14F-3C64735B1796}" dt="2021-04-30T14:27:28.248" v="10513" actId="1076"/>
          <ac:picMkLst>
            <pc:docMk/>
            <pc:sldMk cId="2747078790" sldId="339"/>
            <ac:picMk id="4" creationId="{3D3D1893-5CAE-429E-AA34-E1969F68C344}"/>
          </ac:picMkLst>
        </pc:picChg>
      </pc:sldChg>
      <pc:sldChg chg="modSp add">
        <pc:chgData name="Ellen Torfs" userId="c6aa1e10-4a12-4511-8c7c-135720d4f277" providerId="ADAL" clId="{FCD87220-40B5-4AAB-B14F-3C64735B1796}" dt="2021-04-30T14:49:37.264" v="10567" actId="208"/>
        <pc:sldMkLst>
          <pc:docMk/>
          <pc:sldMk cId="2301247844" sldId="340"/>
        </pc:sldMkLst>
        <pc:picChg chg="mod">
          <ac:chgData name="Ellen Torfs" userId="c6aa1e10-4a12-4511-8c7c-135720d4f277" providerId="ADAL" clId="{FCD87220-40B5-4AAB-B14F-3C64735B1796}" dt="2021-04-30T14:49:37.264" v="10567" actId="208"/>
          <ac:picMkLst>
            <pc:docMk/>
            <pc:sldMk cId="2301247844" sldId="340"/>
            <ac:picMk id="7" creationId="{D5D327FB-3F49-4AA2-B9DA-2F64367C2772}"/>
          </ac:picMkLst>
        </pc:picChg>
      </pc:sldChg>
      <pc:sldChg chg="addSp modSp add">
        <pc:chgData name="Ellen Torfs" userId="c6aa1e10-4a12-4511-8c7c-135720d4f277" providerId="ADAL" clId="{FCD87220-40B5-4AAB-B14F-3C64735B1796}" dt="2021-04-30T14:58:55.271" v="10781" actId="1076"/>
        <pc:sldMkLst>
          <pc:docMk/>
          <pc:sldMk cId="3410402085" sldId="341"/>
        </pc:sldMkLst>
        <pc:spChg chg="mod">
          <ac:chgData name="Ellen Torfs" userId="c6aa1e10-4a12-4511-8c7c-135720d4f277" providerId="ADAL" clId="{FCD87220-40B5-4AAB-B14F-3C64735B1796}" dt="2021-04-30T14:58:15.234" v="10779" actId="20577"/>
          <ac:spMkLst>
            <pc:docMk/>
            <pc:sldMk cId="3410402085" sldId="341"/>
            <ac:spMk id="2" creationId="{84973308-2D1A-4924-9A97-E61A71A691D1}"/>
          </ac:spMkLst>
        </pc:spChg>
        <pc:spChg chg="mod">
          <ac:chgData name="Ellen Torfs" userId="c6aa1e10-4a12-4511-8c7c-135720d4f277" providerId="ADAL" clId="{FCD87220-40B5-4AAB-B14F-3C64735B1796}" dt="2021-04-30T14:51:13.380" v="10586" actId="20577"/>
          <ac:spMkLst>
            <pc:docMk/>
            <pc:sldMk cId="3410402085" sldId="341"/>
            <ac:spMk id="3" creationId="{8E01FDA0-C5DA-456D-BF45-2CC7DDD2C04B}"/>
          </ac:spMkLst>
        </pc:spChg>
        <pc:spChg chg="add mod">
          <ac:chgData name="Ellen Torfs" userId="c6aa1e10-4a12-4511-8c7c-135720d4f277" providerId="ADAL" clId="{FCD87220-40B5-4AAB-B14F-3C64735B1796}" dt="2021-04-30T14:57:13.721" v="10690" actId="1076"/>
          <ac:spMkLst>
            <pc:docMk/>
            <pc:sldMk cId="3410402085" sldId="341"/>
            <ac:spMk id="5" creationId="{73B1D3A6-117F-4A97-9CE6-071A1BAA85D3}"/>
          </ac:spMkLst>
        </pc:spChg>
        <pc:picChg chg="add mod">
          <ac:chgData name="Ellen Torfs" userId="c6aa1e10-4a12-4511-8c7c-135720d4f277" providerId="ADAL" clId="{FCD87220-40B5-4AAB-B14F-3C64735B1796}" dt="2021-04-30T14:56:58.248" v="10688" actId="1076"/>
          <ac:picMkLst>
            <pc:docMk/>
            <pc:sldMk cId="3410402085" sldId="341"/>
            <ac:picMk id="4" creationId="{264DDC6D-79D5-4D5D-8D6F-3B9A6D381665}"/>
          </ac:picMkLst>
        </pc:picChg>
        <pc:picChg chg="add mod">
          <ac:chgData name="Ellen Torfs" userId="c6aa1e10-4a12-4511-8c7c-135720d4f277" providerId="ADAL" clId="{FCD87220-40B5-4AAB-B14F-3C64735B1796}" dt="2021-04-30T14:58:55.271" v="10781" actId="1076"/>
          <ac:picMkLst>
            <pc:docMk/>
            <pc:sldMk cId="3410402085" sldId="341"/>
            <ac:picMk id="6" creationId="{A9AFC857-7123-45C3-BFF3-F621D84D79D9}"/>
          </ac:picMkLst>
        </pc:picChg>
      </pc:sldChg>
      <pc:sldChg chg="addSp modSp add">
        <pc:chgData name="Ellen Torfs" userId="c6aa1e10-4a12-4511-8c7c-135720d4f277" providerId="ADAL" clId="{FCD87220-40B5-4AAB-B14F-3C64735B1796}" dt="2021-04-30T17:11:46.324" v="11114" actId="1076"/>
        <pc:sldMkLst>
          <pc:docMk/>
          <pc:sldMk cId="3425781260" sldId="342"/>
        </pc:sldMkLst>
        <pc:spChg chg="mod">
          <ac:chgData name="Ellen Torfs" userId="c6aa1e10-4a12-4511-8c7c-135720d4f277" providerId="ADAL" clId="{FCD87220-40B5-4AAB-B14F-3C64735B1796}" dt="2021-04-30T15:08:14.177" v="10926" actId="20577"/>
          <ac:spMkLst>
            <pc:docMk/>
            <pc:sldMk cId="3425781260" sldId="342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5:07:40.178" v="10922" actId="20577"/>
          <ac:spMkLst>
            <pc:docMk/>
            <pc:sldMk cId="3425781260" sldId="342"/>
            <ac:spMk id="3" creationId="{9D09BC2A-7E0A-4AD4-BBBA-F0EE7B7150A1}"/>
          </ac:spMkLst>
        </pc:spChg>
        <pc:picChg chg="mod">
          <ac:chgData name="Ellen Torfs" userId="c6aa1e10-4a12-4511-8c7c-135720d4f277" providerId="ADAL" clId="{FCD87220-40B5-4AAB-B14F-3C64735B1796}" dt="2021-04-30T15:08:19.064" v="10927" actId="1076"/>
          <ac:picMkLst>
            <pc:docMk/>
            <pc:sldMk cId="3425781260" sldId="342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5:08:20.439" v="10928" actId="1076"/>
          <ac:picMkLst>
            <pc:docMk/>
            <pc:sldMk cId="3425781260" sldId="342"/>
            <ac:picMk id="5" creationId="{31786BAA-B603-4F4B-932F-72D454FEE7A7}"/>
          </ac:picMkLst>
        </pc:picChg>
        <pc:picChg chg="add mod">
          <ac:chgData name="Ellen Torfs" userId="c6aa1e10-4a12-4511-8c7c-135720d4f277" providerId="ADAL" clId="{FCD87220-40B5-4AAB-B14F-3C64735B1796}" dt="2021-04-30T17:11:46.324" v="11114" actId="1076"/>
          <ac:picMkLst>
            <pc:docMk/>
            <pc:sldMk cId="3425781260" sldId="342"/>
            <ac:picMk id="6" creationId="{5521D41D-C06C-40B0-A868-9B316AC3101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6:00.444" v="12045" actId="1076"/>
        <pc:sldMkLst>
          <pc:docMk/>
          <pc:sldMk cId="2741244398" sldId="343"/>
        </pc:sldMkLst>
        <pc:spChg chg="mod">
          <ac:chgData name="Ellen Torfs" userId="c6aa1e10-4a12-4511-8c7c-135720d4f277" providerId="ADAL" clId="{FCD87220-40B5-4AAB-B14F-3C64735B1796}" dt="2021-04-30T17:25:15.976" v="12042" actId="15"/>
          <ac:spMkLst>
            <pc:docMk/>
            <pc:sldMk cId="2741244398" sldId="343"/>
            <ac:spMk id="2" creationId="{FD7C61E0-7EAE-4551-B61E-568A1A5FE761}"/>
          </ac:spMkLst>
        </pc:spChg>
        <pc:spChg chg="mod">
          <ac:chgData name="Ellen Torfs" userId="c6aa1e10-4a12-4511-8c7c-135720d4f277" providerId="ADAL" clId="{FCD87220-40B5-4AAB-B14F-3C64735B1796}" dt="2021-04-30T15:02:56.417" v="10856" actId="20577"/>
          <ac:spMkLst>
            <pc:docMk/>
            <pc:sldMk cId="2741244398" sldId="343"/>
            <ac:spMk id="3" creationId="{E0FC6225-2507-4BFA-8C27-12AAE0D42E0B}"/>
          </ac:spMkLst>
        </pc:spChg>
        <pc:picChg chg="add del mod">
          <ac:chgData name="Ellen Torfs" userId="c6aa1e10-4a12-4511-8c7c-135720d4f277" providerId="ADAL" clId="{FCD87220-40B5-4AAB-B14F-3C64735B1796}" dt="2021-04-30T17:08:55.082" v="10951" actId="478"/>
          <ac:picMkLst>
            <pc:docMk/>
            <pc:sldMk cId="2741244398" sldId="343"/>
            <ac:picMk id="4" creationId="{EAC6625C-51DA-4EC9-86F8-34C6F1B52657}"/>
          </ac:picMkLst>
        </pc:picChg>
        <pc:picChg chg="add mod">
          <ac:chgData name="Ellen Torfs" userId="c6aa1e10-4a12-4511-8c7c-135720d4f277" providerId="ADAL" clId="{FCD87220-40B5-4AAB-B14F-3C64735B1796}" dt="2021-04-30T17:25:19.036" v="12043" actId="1076"/>
          <ac:picMkLst>
            <pc:docMk/>
            <pc:sldMk cId="2741244398" sldId="343"/>
            <ac:picMk id="5" creationId="{BFE6CD46-06D3-4B7A-AF0F-C9702B824785}"/>
          </ac:picMkLst>
        </pc:picChg>
        <pc:picChg chg="add mod">
          <ac:chgData name="Ellen Torfs" userId="c6aa1e10-4a12-4511-8c7c-135720d4f277" providerId="ADAL" clId="{FCD87220-40B5-4AAB-B14F-3C64735B1796}" dt="2021-04-30T17:26:00.444" v="12045" actId="1076"/>
          <ac:picMkLst>
            <pc:docMk/>
            <pc:sldMk cId="2741244398" sldId="343"/>
            <ac:picMk id="6" creationId="{741CAFD3-0174-45D9-A8CB-0277B1CA9E0D}"/>
          </ac:picMkLst>
        </pc:picChg>
      </pc:sldChg>
      <pc:sldChg chg="addSp modSp add">
        <pc:chgData name="Ellen Torfs" userId="c6aa1e10-4a12-4511-8c7c-135720d4f277" providerId="ADAL" clId="{FCD87220-40B5-4AAB-B14F-3C64735B1796}" dt="2021-04-30T17:21:54.092" v="11846" actId="1076"/>
        <pc:sldMkLst>
          <pc:docMk/>
          <pc:sldMk cId="248321903" sldId="344"/>
        </pc:sldMkLst>
        <pc:spChg chg="mod">
          <ac:chgData name="Ellen Torfs" userId="c6aa1e10-4a12-4511-8c7c-135720d4f277" providerId="ADAL" clId="{FCD87220-40B5-4AAB-B14F-3C64735B1796}" dt="2021-04-30T17:21:47.802" v="11843" actId="20577"/>
          <ac:spMkLst>
            <pc:docMk/>
            <pc:sldMk cId="248321903" sldId="344"/>
            <ac:spMk id="2" creationId="{C1D7EEA3-BE5A-4A82-A98E-AF3CACA024B2}"/>
          </ac:spMkLst>
        </pc:spChg>
        <pc:spChg chg="mod">
          <ac:chgData name="Ellen Torfs" userId="c6aa1e10-4a12-4511-8c7c-135720d4f277" providerId="ADAL" clId="{FCD87220-40B5-4AAB-B14F-3C64735B1796}" dt="2021-04-30T17:10:07.868" v="11108" actId="20577"/>
          <ac:spMkLst>
            <pc:docMk/>
            <pc:sldMk cId="248321903" sldId="344"/>
            <ac:spMk id="3" creationId="{8D17161E-59AB-4F59-863C-8965C6087464}"/>
          </ac:spMkLst>
        </pc:spChg>
        <pc:picChg chg="add mod">
          <ac:chgData name="Ellen Torfs" userId="c6aa1e10-4a12-4511-8c7c-135720d4f277" providerId="ADAL" clId="{FCD87220-40B5-4AAB-B14F-3C64735B1796}" dt="2021-04-30T17:21:54.092" v="11846" actId="1076"/>
          <ac:picMkLst>
            <pc:docMk/>
            <pc:sldMk cId="248321903" sldId="344"/>
            <ac:picMk id="4" creationId="{DED8A6E9-D2AE-4825-AD38-8DE03675B78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15:15.133" v="11365" actId="20577"/>
        <pc:sldMkLst>
          <pc:docMk/>
          <pc:sldMk cId="2191294742" sldId="345"/>
        </pc:sldMkLst>
        <pc:spChg chg="mod">
          <ac:chgData name="Ellen Torfs" userId="c6aa1e10-4a12-4511-8c7c-135720d4f277" providerId="ADAL" clId="{FCD87220-40B5-4AAB-B14F-3C64735B1796}" dt="2021-04-30T17:15:15.133" v="11365" actId="20577"/>
          <ac:spMkLst>
            <pc:docMk/>
            <pc:sldMk cId="2191294742" sldId="345"/>
            <ac:spMk id="2" creationId="{0A0E54EB-8682-413C-92E6-10AC6FE1D8FB}"/>
          </ac:spMkLst>
        </pc:spChg>
        <pc:spChg chg="add mod">
          <ac:chgData name="Ellen Torfs" userId="c6aa1e10-4a12-4511-8c7c-135720d4f277" providerId="ADAL" clId="{FCD87220-40B5-4AAB-B14F-3C64735B1796}" dt="2021-04-30T17:13:30.115" v="11200" actId="14100"/>
          <ac:spMkLst>
            <pc:docMk/>
            <pc:sldMk cId="2191294742" sldId="345"/>
            <ac:spMk id="7" creationId="{0A460F33-F63B-434F-9B4D-85F9D17AE96D}"/>
          </ac:spMkLst>
        </pc:spChg>
        <pc:spChg chg="add mod">
          <ac:chgData name="Ellen Torfs" userId="c6aa1e10-4a12-4511-8c7c-135720d4f277" providerId="ADAL" clId="{FCD87220-40B5-4AAB-B14F-3C64735B1796}" dt="2021-04-30T17:13:34.195" v="11201" actId="1076"/>
          <ac:spMkLst>
            <pc:docMk/>
            <pc:sldMk cId="2191294742" sldId="345"/>
            <ac:spMk id="8" creationId="{DBAFCABD-A673-4098-9015-2092880786E8}"/>
          </ac:spMkLst>
        </pc:spChg>
        <pc:picChg chg="del">
          <ac:chgData name="Ellen Torfs" userId="c6aa1e10-4a12-4511-8c7c-135720d4f277" providerId="ADAL" clId="{FCD87220-40B5-4AAB-B14F-3C64735B1796}" dt="2021-04-30T17:12:11.078" v="11116" actId="478"/>
          <ac:picMkLst>
            <pc:docMk/>
            <pc:sldMk cId="2191294742" sldId="345"/>
            <ac:picMk id="4" creationId="{28E49A6C-EC0B-4B67-BD81-8B2FFDA507E7}"/>
          </ac:picMkLst>
        </pc:picChg>
        <pc:picChg chg="mod">
          <ac:chgData name="Ellen Torfs" userId="c6aa1e10-4a12-4511-8c7c-135720d4f277" providerId="ADAL" clId="{FCD87220-40B5-4AAB-B14F-3C64735B1796}" dt="2021-04-30T17:12:13.364" v="11117" actId="1076"/>
          <ac:picMkLst>
            <pc:docMk/>
            <pc:sldMk cId="2191294742" sldId="345"/>
            <ac:picMk id="5" creationId="{31786BAA-B603-4F4B-932F-72D454FEE7A7}"/>
          </ac:picMkLst>
        </pc:picChg>
        <pc:picChg chg="mod">
          <ac:chgData name="Ellen Torfs" userId="c6aa1e10-4a12-4511-8c7c-135720d4f277" providerId="ADAL" clId="{FCD87220-40B5-4AAB-B14F-3C64735B1796}" dt="2021-04-30T17:13:24.900" v="11198" actId="1076"/>
          <ac:picMkLst>
            <pc:docMk/>
            <pc:sldMk cId="2191294742" sldId="345"/>
            <ac:picMk id="6" creationId="{5521D41D-C06C-40B0-A868-9B316AC31017}"/>
          </ac:picMkLst>
        </pc:picChg>
      </pc:sldChg>
      <pc:sldChg chg="addSp modSp add">
        <pc:chgData name="Ellen Torfs" userId="c6aa1e10-4a12-4511-8c7c-135720d4f277" providerId="ADAL" clId="{FCD87220-40B5-4AAB-B14F-3C64735B1796}" dt="2021-04-30T17:24:02.988" v="11989" actId="1076"/>
        <pc:sldMkLst>
          <pc:docMk/>
          <pc:sldMk cId="2724702557" sldId="346"/>
        </pc:sldMkLst>
        <pc:spChg chg="mod">
          <ac:chgData name="Ellen Torfs" userId="c6aa1e10-4a12-4511-8c7c-135720d4f277" providerId="ADAL" clId="{FCD87220-40B5-4AAB-B14F-3C64735B1796}" dt="2021-04-30T17:23:50.591" v="11985" actId="20577"/>
          <ac:spMkLst>
            <pc:docMk/>
            <pc:sldMk cId="2724702557" sldId="346"/>
            <ac:spMk id="2" creationId="{AE5926FA-5F23-420C-892C-712B7B83FB80}"/>
          </ac:spMkLst>
        </pc:spChg>
        <pc:spChg chg="mod">
          <ac:chgData name="Ellen Torfs" userId="c6aa1e10-4a12-4511-8c7c-135720d4f277" providerId="ADAL" clId="{FCD87220-40B5-4AAB-B14F-3C64735B1796}" dt="2021-04-30T17:22:04.994" v="11848" actId="1076"/>
          <ac:spMkLst>
            <pc:docMk/>
            <pc:sldMk cId="2724702557" sldId="346"/>
            <ac:spMk id="3" creationId="{2DE6AAE4-9B00-4B79-BDAF-DDD6516FAAF0}"/>
          </ac:spMkLst>
        </pc:spChg>
        <pc:picChg chg="add mod">
          <ac:chgData name="Ellen Torfs" userId="c6aa1e10-4a12-4511-8c7c-135720d4f277" providerId="ADAL" clId="{FCD87220-40B5-4AAB-B14F-3C64735B1796}" dt="2021-04-30T17:24:02.988" v="11989" actId="1076"/>
          <ac:picMkLst>
            <pc:docMk/>
            <pc:sldMk cId="2724702557" sldId="346"/>
            <ac:picMk id="4" creationId="{B82B3150-5297-4423-9379-0A669C929A0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9:50.313" v="12271" actId="1038"/>
        <pc:sldMkLst>
          <pc:docMk/>
          <pc:sldMk cId="1743878639" sldId="347"/>
        </pc:sldMkLst>
        <pc:spChg chg="mod">
          <ac:chgData name="Ellen Torfs" userId="c6aa1e10-4a12-4511-8c7c-135720d4f277" providerId="ADAL" clId="{FCD87220-40B5-4AAB-B14F-3C64735B1796}" dt="2021-04-30T17:28:48.807" v="12242" actId="6549"/>
          <ac:spMkLst>
            <pc:docMk/>
            <pc:sldMk cId="1743878639" sldId="347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7:27:24.015" v="12063" actId="6549"/>
          <ac:spMkLst>
            <pc:docMk/>
            <pc:sldMk cId="1743878639" sldId="347"/>
            <ac:spMk id="3" creationId="{9D09BC2A-7E0A-4AD4-BBBA-F0EE7B7150A1}"/>
          </ac:spMkLst>
        </pc:spChg>
        <pc:spChg chg="mod">
          <ac:chgData name="Ellen Torfs" userId="c6aa1e10-4a12-4511-8c7c-135720d4f277" providerId="ADAL" clId="{FCD87220-40B5-4AAB-B14F-3C64735B1796}" dt="2021-04-30T17:29:10.948" v="12246" actId="208"/>
          <ac:spMkLst>
            <pc:docMk/>
            <pc:sldMk cId="1743878639" sldId="347"/>
            <ac:spMk id="7" creationId="{0A460F33-F63B-434F-9B4D-85F9D17AE96D}"/>
          </ac:spMkLst>
        </pc:spChg>
        <pc:spChg chg="mod">
          <ac:chgData name="Ellen Torfs" userId="c6aa1e10-4a12-4511-8c7c-135720d4f277" providerId="ADAL" clId="{FCD87220-40B5-4AAB-B14F-3C64735B1796}" dt="2021-04-30T17:29:06.636" v="12245" actId="1038"/>
          <ac:spMkLst>
            <pc:docMk/>
            <pc:sldMk cId="1743878639" sldId="347"/>
            <ac:spMk id="8" creationId="{DBAFCABD-A673-4098-9015-2092880786E8}"/>
          </ac:spMkLst>
        </pc:spChg>
        <pc:picChg chg="add mod ord">
          <ac:chgData name="Ellen Torfs" userId="c6aa1e10-4a12-4511-8c7c-135720d4f277" providerId="ADAL" clId="{FCD87220-40B5-4AAB-B14F-3C64735B1796}" dt="2021-04-30T17:29:50.313" v="12271" actId="1038"/>
          <ac:picMkLst>
            <pc:docMk/>
            <pc:sldMk cId="1743878639" sldId="347"/>
            <ac:picMk id="4" creationId="{17103D9B-270A-494C-A34E-5F74724829EF}"/>
          </ac:picMkLst>
        </pc:picChg>
        <pc:picChg chg="del">
          <ac:chgData name="Ellen Torfs" userId="c6aa1e10-4a12-4511-8c7c-135720d4f277" providerId="ADAL" clId="{FCD87220-40B5-4AAB-B14F-3C64735B1796}" dt="2021-04-30T17:28:55.965" v="12243" actId="478"/>
          <ac:picMkLst>
            <pc:docMk/>
            <pc:sldMk cId="1743878639" sldId="347"/>
            <ac:picMk id="6" creationId="{5521D41D-C06C-40B0-A868-9B316AC31017}"/>
          </ac:picMkLst>
        </pc:picChg>
      </pc:sldChg>
      <pc:sldChg chg="modSp add del">
        <pc:chgData name="Ellen Torfs" userId="c6aa1e10-4a12-4511-8c7c-135720d4f277" providerId="ADAL" clId="{FCD87220-40B5-4AAB-B14F-3C64735B1796}" dt="2021-04-30T17:27:04.710" v="12061" actId="2696"/>
        <pc:sldMkLst>
          <pc:docMk/>
          <pc:sldMk cId="3784806761" sldId="347"/>
        </pc:sldMkLst>
        <pc:spChg chg="mod">
          <ac:chgData name="Ellen Torfs" userId="c6aa1e10-4a12-4511-8c7c-135720d4f277" providerId="ADAL" clId="{FCD87220-40B5-4AAB-B14F-3C64735B1796}" dt="2021-04-30T17:26:39.218" v="12060" actId="20577"/>
          <ac:spMkLst>
            <pc:docMk/>
            <pc:sldMk cId="3784806761" sldId="347"/>
            <ac:spMk id="3" creationId="{D44482C2-329B-4A37-BC13-1C1B4F73EEE8}"/>
          </ac:spMkLst>
        </pc:spChg>
      </pc:sldChg>
    </pc:docChg>
  </pc:docChgLst>
  <pc:docChgLst>
    <pc:chgData name="Michaël Cloots" userId="2b975f0a-0b96-4687-96b3-62b9e8f11003" providerId="ADAL" clId="{C4730BFD-FE2F-481C-881A-6420559135B2}"/>
    <pc:docChg chg="modSld">
      <pc:chgData name="Michaël Cloots" userId="2b975f0a-0b96-4687-96b3-62b9e8f11003" providerId="ADAL" clId="{C4730BFD-FE2F-481C-881A-6420559135B2}" dt="2021-05-11T10:40:12.841" v="5" actId="20577"/>
      <pc:docMkLst>
        <pc:docMk/>
      </pc:docMkLst>
      <pc:sldChg chg="modSp mod">
        <pc:chgData name="Michaël Cloots" userId="2b975f0a-0b96-4687-96b3-62b9e8f11003" providerId="ADAL" clId="{C4730BFD-FE2F-481C-881A-6420559135B2}" dt="2021-05-11T10:40:12.841" v="5" actId="20577"/>
        <pc:sldMkLst>
          <pc:docMk/>
          <pc:sldMk cId="3509988430" sldId="309"/>
        </pc:sldMkLst>
        <pc:spChg chg="mod">
          <ac:chgData name="Michaël Cloots" userId="2b975f0a-0b96-4687-96b3-62b9e8f11003" providerId="ADAL" clId="{C4730BFD-FE2F-481C-881A-6420559135B2}" dt="2021-05-11T10:40:12.841" v="5" actId="20577"/>
          <ac:spMkLst>
            <pc:docMk/>
            <pc:sldMk cId="3509988430" sldId="309"/>
            <ac:spMk id="16" creationId="{1A93ED59-1860-405E-9D01-BDFE15445CF4}"/>
          </ac:spMkLst>
        </pc:spChg>
      </pc:sldChg>
    </pc:docChg>
  </pc:docChgLst>
  <pc:docChgLst>
    <pc:chgData name="Jana Cle" userId="ad96f23a0c5f9d8f" providerId="LiveId" clId="{CA1816D7-6E1A-4C86-BFCA-B053ADE778D9}"/>
    <pc:docChg chg="custSel modSld">
      <pc:chgData name="Jana Cle" userId="ad96f23a0c5f9d8f" providerId="LiveId" clId="{CA1816D7-6E1A-4C86-BFCA-B053ADE778D9}" dt="2023-06-02T17:46:18.386" v="79" actId="20577"/>
      <pc:docMkLst>
        <pc:docMk/>
      </pc:docMkLst>
      <pc:sldChg chg="modNotesTx">
        <pc:chgData name="Jana Cle" userId="ad96f23a0c5f9d8f" providerId="LiveId" clId="{CA1816D7-6E1A-4C86-BFCA-B053ADE778D9}" dt="2023-06-02T16:50:44.388" v="0" actId="20577"/>
        <pc:sldMkLst>
          <pc:docMk/>
          <pc:sldMk cId="118983423" sldId="359"/>
        </pc:sldMkLst>
      </pc:sldChg>
      <pc:sldChg chg="addSp modSp mod">
        <pc:chgData name="Jana Cle" userId="ad96f23a0c5f9d8f" providerId="LiveId" clId="{CA1816D7-6E1A-4C86-BFCA-B053ADE778D9}" dt="2023-06-02T17:43:29.104" v="2" actId="1076"/>
        <pc:sldMkLst>
          <pc:docMk/>
          <pc:sldMk cId="234729288" sldId="439"/>
        </pc:sldMkLst>
        <pc:picChg chg="add mod">
          <ac:chgData name="Jana Cle" userId="ad96f23a0c5f9d8f" providerId="LiveId" clId="{CA1816D7-6E1A-4C86-BFCA-B053ADE778D9}" dt="2023-06-02T17:43:29.104" v="2" actId="1076"/>
          <ac:picMkLst>
            <pc:docMk/>
            <pc:sldMk cId="234729288" sldId="439"/>
            <ac:picMk id="5" creationId="{49DE18CA-ED66-739E-BD4D-6BDA0F0CFB21}"/>
          </ac:picMkLst>
        </pc:picChg>
      </pc:sldChg>
      <pc:sldChg chg="addSp modSp mod">
        <pc:chgData name="Jana Cle" userId="ad96f23a0c5f9d8f" providerId="LiveId" clId="{CA1816D7-6E1A-4C86-BFCA-B053ADE778D9}" dt="2023-06-02T17:44:14.292" v="6" actId="1076"/>
        <pc:sldMkLst>
          <pc:docMk/>
          <pc:sldMk cId="1953437734" sldId="441"/>
        </pc:sldMkLst>
        <pc:picChg chg="add mod">
          <ac:chgData name="Jana Cle" userId="ad96f23a0c5f9d8f" providerId="LiveId" clId="{CA1816D7-6E1A-4C86-BFCA-B053ADE778D9}" dt="2023-06-02T17:44:14.292" v="6" actId="1076"/>
          <ac:picMkLst>
            <pc:docMk/>
            <pc:sldMk cId="1953437734" sldId="441"/>
            <ac:picMk id="4" creationId="{0C83DF79-CBFA-CDCE-DE25-DFBDC996E91F}"/>
          </ac:picMkLst>
        </pc:picChg>
      </pc:sldChg>
      <pc:sldChg chg="addSp modSp mod">
        <pc:chgData name="Jana Cle" userId="ad96f23a0c5f9d8f" providerId="LiveId" clId="{CA1816D7-6E1A-4C86-BFCA-B053ADE778D9}" dt="2023-06-02T17:46:18.386" v="79" actId="20577"/>
        <pc:sldMkLst>
          <pc:docMk/>
          <pc:sldMk cId="3706731796" sldId="442"/>
        </pc:sldMkLst>
        <pc:spChg chg="mod">
          <ac:chgData name="Jana Cle" userId="ad96f23a0c5f9d8f" providerId="LiveId" clId="{CA1816D7-6E1A-4C86-BFCA-B053ADE778D9}" dt="2023-06-02T17:45:23.271" v="8" actId="27636"/>
          <ac:spMkLst>
            <pc:docMk/>
            <pc:sldMk cId="3706731796" sldId="442"/>
            <ac:spMk id="2" creationId="{3BF24E59-5D91-DCE8-134C-2B9C62820B62}"/>
          </ac:spMkLst>
        </pc:spChg>
        <pc:spChg chg="add mod">
          <ac:chgData name="Jana Cle" userId="ad96f23a0c5f9d8f" providerId="LiveId" clId="{CA1816D7-6E1A-4C86-BFCA-B053ADE778D9}" dt="2023-06-02T17:46:18.386" v="79" actId="20577"/>
          <ac:spMkLst>
            <pc:docMk/>
            <pc:sldMk cId="3706731796" sldId="442"/>
            <ac:spMk id="5" creationId="{7CEA3709-B683-F55C-5F2B-E820A65C1E34}"/>
          </ac:spMkLst>
        </pc:spChg>
      </pc:sldChg>
    </pc:docChg>
  </pc:docChgLst>
  <pc:docChgLst>
    <pc:chgData name="Ellen Torfs" userId="c6aa1e10-4a12-4511-8c7c-135720d4f277" providerId="ADAL" clId="{8B87E278-C455-4498-8DAB-E2967F3EB3F7}"/>
    <pc:docChg chg="undo custSel addSld delSld modSld">
      <pc:chgData name="Ellen Torfs" userId="c6aa1e10-4a12-4511-8c7c-135720d4f277" providerId="ADAL" clId="{8B87E278-C455-4498-8DAB-E2967F3EB3F7}" dt="2022-05-03T08:34:09.247" v="21" actId="1076"/>
      <pc:docMkLst>
        <pc:docMk/>
      </pc:docMkLst>
      <pc:sldChg chg="modSp mod">
        <pc:chgData name="Ellen Torfs" userId="c6aa1e10-4a12-4511-8c7c-135720d4f277" providerId="ADAL" clId="{8B87E278-C455-4498-8DAB-E2967F3EB3F7}" dt="2022-05-03T08:33:45.373" v="14" actId="255"/>
        <pc:sldMkLst>
          <pc:docMk/>
          <pc:sldMk cId="1483461869" sldId="335"/>
        </pc:sldMkLst>
        <pc:spChg chg="mod">
          <ac:chgData name="Ellen Torfs" userId="c6aa1e10-4a12-4511-8c7c-135720d4f277" providerId="ADAL" clId="{8B87E278-C455-4498-8DAB-E2967F3EB3F7}" dt="2022-05-03T08:33:45.373" v="14" actId="255"/>
          <ac:spMkLst>
            <pc:docMk/>
            <pc:sldMk cId="1483461869" sldId="335"/>
            <ac:spMk id="3" creationId="{DC612EF4-10E1-4D8F-8F02-7674476DF8D1}"/>
          </ac:spMkLst>
        </pc:spChg>
      </pc:sldChg>
      <pc:sldChg chg="modSp mod">
        <pc:chgData name="Ellen Torfs" userId="c6aa1e10-4a12-4511-8c7c-135720d4f277" providerId="ADAL" clId="{8B87E278-C455-4498-8DAB-E2967F3EB3F7}" dt="2022-05-03T08:34:09.247" v="21" actId="1076"/>
        <pc:sldMkLst>
          <pc:docMk/>
          <pc:sldMk cId="4112417791" sldId="336"/>
        </pc:sldMkLst>
        <pc:spChg chg="mod">
          <ac:chgData name="Ellen Torfs" userId="c6aa1e10-4a12-4511-8c7c-135720d4f277" providerId="ADAL" clId="{8B87E278-C455-4498-8DAB-E2967F3EB3F7}" dt="2022-05-03T08:33:56.110" v="17" actId="255"/>
          <ac:spMkLst>
            <pc:docMk/>
            <pc:sldMk cId="4112417791" sldId="336"/>
            <ac:spMk id="3" creationId="{DC612EF4-10E1-4D8F-8F02-7674476DF8D1}"/>
          </ac:spMkLst>
        </pc:spChg>
        <pc:spChg chg="mod">
          <ac:chgData name="Ellen Torfs" userId="c6aa1e10-4a12-4511-8c7c-135720d4f277" providerId="ADAL" clId="{8B87E278-C455-4498-8DAB-E2967F3EB3F7}" dt="2022-05-03T08:34:07.042" v="20" actId="20577"/>
          <ac:spMkLst>
            <pc:docMk/>
            <pc:sldMk cId="4112417791" sldId="336"/>
            <ac:spMk id="14" creationId="{FDC3768D-EDF9-4566-BB12-A282FB828851}"/>
          </ac:spMkLst>
        </pc:spChg>
        <pc:picChg chg="mod">
          <ac:chgData name="Ellen Torfs" userId="c6aa1e10-4a12-4511-8c7c-135720d4f277" providerId="ADAL" clId="{8B87E278-C455-4498-8DAB-E2967F3EB3F7}" dt="2022-05-03T08:34:09.247" v="21" actId="1076"/>
          <ac:picMkLst>
            <pc:docMk/>
            <pc:sldMk cId="4112417791" sldId="336"/>
            <ac:picMk id="15" creationId="{22015327-69C6-4DF9-AE02-5D4228453DA5}"/>
          </ac:picMkLst>
        </pc:picChg>
      </pc:sldChg>
      <pc:sldChg chg="modSp mod">
        <pc:chgData name="Ellen Torfs" userId="c6aa1e10-4a12-4511-8c7c-135720d4f277" providerId="ADAL" clId="{8B87E278-C455-4498-8DAB-E2967F3EB3F7}" dt="2022-05-03T08:33:18.089" v="11" actId="14100"/>
        <pc:sldMkLst>
          <pc:docMk/>
          <pc:sldMk cId="3675941279" sldId="337"/>
        </pc:sldMkLst>
        <pc:spChg chg="mod">
          <ac:chgData name="Ellen Torfs" userId="c6aa1e10-4a12-4511-8c7c-135720d4f277" providerId="ADAL" clId="{8B87E278-C455-4498-8DAB-E2967F3EB3F7}" dt="2022-05-03T08:33:10.891" v="10" actId="1036"/>
          <ac:spMkLst>
            <pc:docMk/>
            <pc:sldMk cId="3675941279" sldId="337"/>
            <ac:spMk id="8" creationId="{5D229BA1-D3C7-4C08-8C59-59F86335C25D}"/>
          </ac:spMkLst>
        </pc:spChg>
        <pc:spChg chg="mod">
          <ac:chgData name="Ellen Torfs" userId="c6aa1e10-4a12-4511-8c7c-135720d4f277" providerId="ADAL" clId="{8B87E278-C455-4498-8DAB-E2967F3EB3F7}" dt="2022-05-03T08:33:18.089" v="11" actId="14100"/>
          <ac:spMkLst>
            <pc:docMk/>
            <pc:sldMk cId="3675941279" sldId="337"/>
            <ac:spMk id="9" creationId="{5F08D81E-6F64-4D93-AC46-BC4D124826A2}"/>
          </ac:spMkLst>
        </pc:spChg>
        <pc:picChg chg="mod">
          <ac:chgData name="Ellen Torfs" userId="c6aa1e10-4a12-4511-8c7c-135720d4f277" providerId="ADAL" clId="{8B87E278-C455-4498-8DAB-E2967F3EB3F7}" dt="2022-05-03T08:33:06.745" v="3" actId="1076"/>
          <ac:picMkLst>
            <pc:docMk/>
            <pc:sldMk cId="3675941279" sldId="337"/>
            <ac:picMk id="5" creationId="{16732CF2-F20A-434C-9FEE-3BE41E6D7392}"/>
          </ac:picMkLst>
        </pc:picChg>
      </pc:sldChg>
      <pc:sldChg chg="add">
        <pc:chgData name="Ellen Torfs" userId="c6aa1e10-4a12-4511-8c7c-135720d4f277" providerId="ADAL" clId="{8B87E278-C455-4498-8DAB-E2967F3EB3F7}" dt="2022-05-03T07:46:24.520" v="1"/>
        <pc:sldMkLst>
          <pc:docMk/>
          <pc:sldMk cId="3475793373" sldId="342"/>
        </pc:sldMkLst>
      </pc:sldChg>
      <pc:sldChg chg="del">
        <pc:chgData name="Ellen Torfs" userId="c6aa1e10-4a12-4511-8c7c-135720d4f277" providerId="ADAL" clId="{8B87E278-C455-4498-8DAB-E2967F3EB3F7}" dt="2022-05-03T07:46:17.129" v="0" actId="2696"/>
        <pc:sldMkLst>
          <pc:docMk/>
          <pc:sldMk cId="3539974599" sldId="34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2/06/2023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/>
              <a:t>View </a:t>
            </a:r>
            <a:r>
              <a:rPr lang="nl-BE" b="1"/>
              <a:t>in pres entation </a:t>
            </a:r>
            <a:r>
              <a:rPr lang="nl-BE" b="1" dirty="0"/>
              <a:t>mode</a:t>
            </a:r>
            <a:br>
              <a:rPr lang="nl-BE" b="1" dirty="0"/>
            </a:br>
            <a:r>
              <a:rPr lang="nl-BE" sz="800" b="0" dirty="0"/>
              <a:t>repository is used because you don’t need to change any code in your project if you change from data access (ORM) tool + writing tests only once + more readable</a:t>
            </a:r>
          </a:p>
          <a:p>
            <a:endParaRPr lang="nl-BE" sz="800" b="0" dirty="0"/>
          </a:p>
          <a:p>
            <a:r>
              <a:rPr lang="nl-BE" sz="800" b="0" dirty="0"/>
              <a:t>Method 1: create interface (fixed calls for different crud operations) -&gt;generic</a:t>
            </a:r>
            <a:br>
              <a:rPr lang="nl-BE" sz="800" b="0" dirty="0"/>
            </a:br>
            <a:r>
              <a:rPr lang="nl-BE" sz="800" b="0" dirty="0"/>
              <a:t>	inject DBContext in ClassRepository that uses interface</a:t>
            </a:r>
          </a:p>
          <a:p>
            <a:r>
              <a:rPr lang="nl-BE" sz="800" b="0" dirty="0"/>
              <a:t>Method 2: create generic interface + repository that all classes can use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048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3445B-C5CD-45D7-9600-DDDC7F845F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165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above representation, during a single operation, that involves Movie and Rating entities, both of them use the same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DbContext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instance. This will ensure that even if one of them breaks, the other one is also not saved, thus maintaining the database consistency. So when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executed, it will be done for both of the repositories.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3445B-C5CD-45D7-9600-DDDC7F845F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32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start </a:t>
            </a:r>
            <a:r>
              <a:rPr lang="nl-BE" dirty="0" err="1"/>
              <a:t>application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end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dirty="0" err="1"/>
              <a:t>pattern</a:t>
            </a:r>
            <a:r>
              <a:rPr lang="nl-BE" dirty="0"/>
              <a:t> app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43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repository property checks whether the repository already exists. If not, it instantiates the repository, passing in the context instance. As a result, all repositories share the same context instance.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159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repository property checks whether the repository already exists. If not, it instantiates the repository, passing in the context instance. As a result, all repositories share the same context instance.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68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8537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3866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347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3B5DC2E5-867E-4122-A16D-248D0C748CCB}" type="datetime1">
              <a:rPr lang="nl-BE" smtClean="0"/>
              <a:t>2/06/2023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F71EA706-2F58-479E-BDE2-C8B9E4BC5D49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917BBA2-6C89-4782-9DE8-9A756B9DB94E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BF814F8A-7839-4C0E-9BBE-919A9F56B109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47B66AB4-2DAB-40E0-ABAC-D0C6055B8767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C186152-0378-4BE6-80F5-CFE33F0E73B2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F67F7DED-0CBA-4E1A-BAAD-1DEFA57D19C5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D18D7D33-C415-4254-B2A5-3BEF6837D37B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A729E4E5-9153-4F47-869F-096FFB860312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014C9594-5E91-4652-A5BB-6EB1B2FA75C0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7DDEE11-DE55-4D12-9584-C3F0CBA226CC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D7C471-6A54-4579-B406-0793C4D629F7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19184B9E-5EB1-4936-B162-323FA09D08BE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94E5D7D-65FF-4672-9E2D-967A55F531DF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D7C5C8C-6575-491A-A667-2247DB7CEC05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D9F92BC-7322-4A3B-A01A-E9E7916F0F5C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285514F7-CE97-4EFE-94C9-046F139D93ED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6D83A3D1-BE6B-4D8D-ACE8-15E2916E5660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B89725A1-899A-4298-8FF9-AD4AE3B8C1EF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C75BCBEB-DA3F-496B-9B4C-046A2BBC80BA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D84883E-984B-42A7-B03A-D3B66D08E108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6FC6F9D5-87D2-43F2-8776-9B91BDA8BA64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094BEB0-207E-44D6-88D6-51D34E77532A}" type="datetime1">
              <a:rPr lang="nl-BE" smtClean="0"/>
              <a:t>2/06/2023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BA6E45B-0B58-4844-AB97-3803FB6CFE7C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357767D7-D4D0-4E29-A396-FBDCE126B2CD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C6A07C61-D596-43EC-94F8-36A71C14CEF7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93112BA-01D5-494F-84BF-7DEF47014A0F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C61F198B-9C66-4AAE-8CB3-E946813EF01F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BB0E-1797-4193-A47D-1EFDF9D0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A37FF-92A6-467B-BAC1-8E3491C4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0C74-2068-4836-89DE-746B61F0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0EAB-D1CF-49A9-A358-DE7DF0197815}" type="datetime1">
              <a:rPr lang="nl-BE" smtClean="0"/>
              <a:t>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8F4B-CFF8-46C8-A705-6B5C7DF1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F2735-2063-4F1B-8048-35348E2A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4F34-BEDD-405B-B122-762166A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01C-D57E-4286-AB5D-B8134C86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314E-03AC-42F2-8C0F-6E2A76D2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4D81-21C1-4623-9162-0CDF09D2A905}" type="datetime1">
              <a:rPr lang="nl-BE" smtClean="0"/>
              <a:t>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FC14-D7D6-4737-897B-E63059CD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3345-C517-4720-B3C9-38182AC3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7EDD81A-0F77-4FD6-9022-EDADE3E0775C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D416F26-3C32-4BA0-9CAD-579A59AC9693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ACE8CD3-3A73-4CBC-9BE8-6BAB3ED49B90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81D062-1363-42DD-AFC0-E909E213E4D9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057A9DD-2588-4F6D-AC99-ABCAA92204B7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C661E4CF-0E68-43FA-8B89-0BC16D78E9CC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1C5E6E9-0590-4B75-83C6-71298FDB7179}" type="datetime1">
              <a:rPr lang="nl-BE" smtClean="0"/>
              <a:t>2/06/2023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FC4B-F96E-4BF9-B61B-743613D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nl-BE" sz="6600" b="1" dirty="0"/>
            </a:br>
            <a:r>
              <a:rPr lang="nl-BE" sz="6600" b="1" dirty="0"/>
              <a:t>Unit of </a:t>
            </a:r>
            <a:r>
              <a:rPr lang="nl-BE" sz="6600" b="1" dirty="0" err="1"/>
              <a:t>Work</a:t>
            </a:r>
            <a:endParaRPr lang="en-GB" sz="6600" b="1" dirty="0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177C3616-E1DB-4112-84A8-DBF02179A17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BA5AC574-3E02-48EB-8AB8-310F1678377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4CC8BE8-2297-4C62-B7B4-62A5C732450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775D0C23-371A-4B08-A9F0-FB58F46D26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252D8-B065-4573-9817-DF216F7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EC6E6F3-973E-3DFD-147A-1FAA99AE1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895153"/>
            <a:ext cx="12193200" cy="1117907"/>
          </a:xfrm>
        </p:spPr>
        <p:txBody>
          <a:bodyPr/>
          <a:lstStyle/>
          <a:p>
            <a:r>
              <a:rPr lang="nl-BE" sz="2400" b="1" dirty="0"/>
              <a:t>.NET Development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4246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63516-8A67-4A7C-8556-9F26B699AB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6524977" cy="5407200"/>
          </a:xfrm>
        </p:spPr>
        <p:txBody>
          <a:bodyPr>
            <a:normAutofit fontScale="92500"/>
          </a:bodyPr>
          <a:lstStyle/>
          <a:p>
            <a:r>
              <a:rPr lang="en-GB" dirty="0"/>
              <a:t>The unit of work class serves one purpose: to make sure that when you use multiple repositories (Movies/Ratings), they share a single database context. </a:t>
            </a:r>
          </a:p>
          <a:p>
            <a:endParaRPr lang="en-GB" dirty="0"/>
          </a:p>
          <a:p>
            <a:r>
              <a:rPr lang="en-GB" dirty="0"/>
              <a:t>That way, when a unit of work is complete you can call the </a:t>
            </a:r>
            <a:r>
              <a:rPr lang="en-GB" dirty="0" err="1">
                <a:solidFill>
                  <a:srgbClr val="009CAB"/>
                </a:solidFill>
              </a:rPr>
              <a:t>SaveChanges</a:t>
            </a:r>
            <a:r>
              <a:rPr lang="en-GB" dirty="0">
                <a:solidFill>
                  <a:srgbClr val="009CAB"/>
                </a:solidFill>
              </a:rPr>
              <a:t> </a:t>
            </a:r>
            <a:r>
              <a:rPr lang="en-GB" dirty="0"/>
              <a:t>method on that shared instance of the context and be assured that all related changes will be committed or rolled back.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E4D2F1-F431-4460-B47B-040D2F5C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DBBAA-C2C8-4809-BC1D-912374B99A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10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86A85E-16DF-6083-0A64-3C7440EA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1111"/>
            <a:ext cx="5697085" cy="4118152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91870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01D20B-87D2-4B62-82FD-A3E540344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5339644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Furthermore</a:t>
            </a:r>
            <a:r>
              <a:rPr lang="nl-BE" sz="2400" dirty="0"/>
              <a:t>, </a:t>
            </a:r>
            <a:r>
              <a:rPr lang="nl-BE" sz="2400" dirty="0" err="1"/>
              <a:t>the</a:t>
            </a:r>
            <a:r>
              <a:rPr lang="nl-BE" sz="2400" dirty="0"/>
              <a:t> class </a:t>
            </a:r>
            <a:r>
              <a:rPr lang="nl-BE" sz="2400" dirty="0" err="1"/>
              <a:t>needs</a:t>
            </a:r>
            <a:r>
              <a:rPr lang="nl-BE" sz="2400" dirty="0"/>
              <a:t> a </a:t>
            </a:r>
            <a:r>
              <a:rPr lang="nl-BE" sz="2400" dirty="0" err="1"/>
              <a:t>getter</a:t>
            </a:r>
            <a:r>
              <a:rPr lang="nl-BE" sz="2400" dirty="0"/>
              <a:t>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each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.  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tx1"/>
                </a:solidFill>
              </a:rPr>
              <a:t>Each</a:t>
            </a:r>
            <a:r>
              <a:rPr lang="en-GB" sz="2400" dirty="0">
                <a:solidFill>
                  <a:srgbClr val="F04C25"/>
                </a:solidFill>
              </a:rPr>
              <a:t> repository property </a:t>
            </a:r>
            <a:r>
              <a:rPr lang="en-GB" sz="2400" dirty="0"/>
              <a:t>returns a repository instance that has been instantiated using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the same database context instance </a:t>
            </a:r>
            <a:r>
              <a:rPr lang="en-GB" sz="2400" dirty="0"/>
              <a:t>as the other repository instances.</a:t>
            </a:r>
          </a:p>
          <a:p>
            <a:endParaRPr lang="nl-BE" sz="2400" dirty="0"/>
          </a:p>
          <a:p>
            <a:pPr lvl="1"/>
            <a:r>
              <a:rPr lang="nl-BE" sz="2400" dirty="0" err="1"/>
              <a:t>MovieRepository</a:t>
            </a:r>
            <a:endParaRPr lang="nl-BE" sz="2400" dirty="0"/>
          </a:p>
          <a:p>
            <a:pPr marL="0" lvl="1" indent="0">
              <a:buNone/>
            </a:pP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A8041-DB1C-4A78-B913-C81C43C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15AC9-A48B-43F6-9AC9-BEF677F3E7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11</a:t>
            </a:fld>
            <a:endParaRPr lang="nl-BE" sz="12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76AE661-35C4-85ED-5DAF-D4C43DB9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83" y="1644123"/>
            <a:ext cx="6057233" cy="5060473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691738-8CA3-43F2-8CA0-EFDB19B4E849}"/>
              </a:ext>
            </a:extLst>
          </p:cNvPr>
          <p:cNvSpPr/>
          <p:nvPr/>
        </p:nvSpPr>
        <p:spPr>
          <a:xfrm>
            <a:off x="7160126" y="5213877"/>
            <a:ext cx="4690979" cy="6077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EE829E-5D96-4C9D-BA02-DE5DDF9C6FA0}"/>
              </a:ext>
            </a:extLst>
          </p:cNvPr>
          <p:cNvSpPr/>
          <p:nvPr/>
        </p:nvSpPr>
        <p:spPr>
          <a:xfrm>
            <a:off x="5848683" y="3900282"/>
            <a:ext cx="4690979" cy="475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60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01D20B-87D2-4B62-82FD-A3E540344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5339644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Furthermore</a:t>
            </a:r>
            <a:r>
              <a:rPr lang="nl-BE" sz="2400" dirty="0"/>
              <a:t>, </a:t>
            </a:r>
            <a:r>
              <a:rPr lang="nl-BE" sz="2400" dirty="0" err="1"/>
              <a:t>the</a:t>
            </a:r>
            <a:r>
              <a:rPr lang="nl-BE" sz="2400" dirty="0"/>
              <a:t> class </a:t>
            </a:r>
            <a:r>
              <a:rPr lang="nl-BE" sz="2400" dirty="0" err="1"/>
              <a:t>needs</a:t>
            </a:r>
            <a:r>
              <a:rPr lang="nl-BE" sz="2400" dirty="0"/>
              <a:t> a </a:t>
            </a:r>
            <a:r>
              <a:rPr lang="nl-BE" sz="2400" dirty="0" err="1"/>
              <a:t>getter</a:t>
            </a:r>
            <a:r>
              <a:rPr lang="nl-BE" sz="2400" dirty="0"/>
              <a:t>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each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.  </a:t>
            </a:r>
          </a:p>
          <a:p>
            <a:endParaRPr lang="en-GB" sz="2400" dirty="0"/>
          </a:p>
          <a:p>
            <a:r>
              <a:rPr lang="en-GB" sz="2400" dirty="0"/>
              <a:t>Each </a:t>
            </a:r>
            <a:r>
              <a:rPr lang="en-GB" sz="2400" dirty="0">
                <a:solidFill>
                  <a:srgbClr val="F04C25"/>
                </a:solidFill>
              </a:rPr>
              <a:t>repository property </a:t>
            </a:r>
            <a:r>
              <a:rPr lang="en-GB" sz="2400" dirty="0"/>
              <a:t>returns a repository instance that has been instantiated using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the same database context instanc</a:t>
            </a:r>
            <a:r>
              <a:rPr lang="en-GB" sz="2400" dirty="0"/>
              <a:t>e as the other repository instances.</a:t>
            </a:r>
          </a:p>
          <a:p>
            <a:endParaRPr lang="en-GB" sz="2400" dirty="0"/>
          </a:p>
          <a:p>
            <a:pPr lvl="1"/>
            <a:r>
              <a:rPr lang="en-GB" sz="2400" dirty="0"/>
              <a:t>Rating</a:t>
            </a:r>
            <a:r>
              <a:rPr lang="nl-BE" sz="2400" dirty="0" err="1"/>
              <a:t>Repository</a:t>
            </a:r>
            <a:endParaRPr lang="nl-BE" sz="2400" dirty="0"/>
          </a:p>
          <a:p>
            <a:pPr marL="0" lvl="1" indent="0">
              <a:buNone/>
            </a:pP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A8041-DB1C-4A78-B913-C81C43C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03B63-EB78-4827-81F7-EB850DACBB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12</a:t>
            </a:fld>
            <a:endParaRPr lang="nl-BE" sz="12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79D13F2-A3DD-27E0-7587-7C1DD2048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345" y="2380211"/>
            <a:ext cx="6808954" cy="3276809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68714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A779D-0F5E-4D7D-B17E-804D789806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886034"/>
          </a:xfrm>
        </p:spPr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UnitOfWork</a:t>
            </a:r>
            <a:r>
              <a:rPr lang="nl-BE" dirty="0"/>
              <a:t> class </a:t>
            </a:r>
            <a:r>
              <a:rPr lang="nl-BE" dirty="0" err="1"/>
              <a:t>controls</a:t>
            </a:r>
            <a:r>
              <a:rPr lang="nl-BE" dirty="0"/>
              <a:t>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changes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database.</a:t>
            </a:r>
            <a:br>
              <a:rPr lang="nl-BE" dirty="0"/>
            </a:br>
            <a:r>
              <a:rPr lang="nl-BE" dirty="0"/>
              <a:t>The </a:t>
            </a:r>
            <a:r>
              <a:rPr lang="nl-BE" dirty="0" err="1"/>
              <a:t>repositories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a Save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anymore</a:t>
            </a:r>
            <a:r>
              <a:rPr lang="nl-BE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AF0-B406-431D-96B0-78E16D81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737"/>
            <a:ext cx="12192000" cy="777011"/>
          </a:xfrm>
        </p:spPr>
        <p:txBody>
          <a:bodyPr/>
          <a:lstStyle/>
          <a:p>
            <a:r>
              <a:rPr lang="nl-BE"/>
              <a:t>Change IRepository &amp; GenericRepository class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6DB18-3D20-4AAC-8607-A4C4293BB9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13</a:t>
            </a:fld>
            <a:endParaRPr lang="nl-BE" sz="12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4D3D9D2-E872-6ED3-817C-029CDF48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2778894"/>
            <a:ext cx="8801100" cy="3914775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163476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B9AF0-B406-431D-96B0-78E16D81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737"/>
            <a:ext cx="12192000" cy="777011"/>
          </a:xfrm>
        </p:spPr>
        <p:txBody>
          <a:bodyPr/>
          <a:lstStyle/>
          <a:p>
            <a:r>
              <a:rPr lang="nl-BE"/>
              <a:t>Change IRepository &amp; GenericRepository class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6DB18-3D20-4AAC-8607-A4C4293BB9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14</a:t>
            </a:fld>
            <a:endParaRPr lang="nl-BE" sz="12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7593619-4AF4-B286-95F3-DEDDBB15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2717883"/>
            <a:ext cx="6924675" cy="2505075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80873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63516-8A67-4A7C-8556-9F26B699AB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8768"/>
            <a:ext cx="12192000" cy="5407200"/>
          </a:xfrm>
        </p:spPr>
        <p:txBody>
          <a:bodyPr>
            <a:normAutofit/>
          </a:bodyPr>
          <a:lstStyle/>
          <a:p>
            <a:r>
              <a:rPr lang="en-GB" dirty="0"/>
              <a:t>Because of DI and testability we want to create an </a:t>
            </a:r>
            <a:r>
              <a:rPr lang="en-GB" i="1" dirty="0">
                <a:solidFill>
                  <a:srgbClr val="009CAB"/>
                </a:solidFill>
              </a:rPr>
              <a:t>interface</a:t>
            </a:r>
            <a:r>
              <a:rPr lang="en-GB" dirty="0"/>
              <a:t> for this </a:t>
            </a:r>
            <a:r>
              <a:rPr lang="en-GB" i="1" dirty="0" err="1">
                <a:solidFill>
                  <a:srgbClr val="009CAB"/>
                </a:solidFill>
              </a:rPr>
              <a:t>UnitOfWork</a:t>
            </a:r>
            <a:r>
              <a:rPr lang="en-GB" dirty="0"/>
              <a:t> class.  We will inject this interface in our ASP.NET MVC Controllers later 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E4D2F1-F431-4460-B47B-040D2F5C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IUnitOfWork</a:t>
            </a:r>
            <a:r>
              <a:rPr lang="nl-BE" dirty="0"/>
              <a:t> interface in DAL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5138-B163-46F2-8118-CBC5897BD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15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7F47BE9-6B3E-D25C-3C17-CC6BE969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122695"/>
            <a:ext cx="7162800" cy="352425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47579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5BB9DAA-F221-46F2-A90E-99260C96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IUnitOfWork</a:t>
            </a:r>
            <a:r>
              <a:rPr lang="nl-NL" dirty="0"/>
              <a:t> interface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E98D-6E17-48DD-81A7-E034D25817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16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E9AA3C8-E7EC-1078-8FDB-58C4E702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171700"/>
            <a:ext cx="6667500" cy="342900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03759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BFD0754-BE51-47CC-959F-69A72E6B41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nl-NL" dirty="0" err="1"/>
              <a:t>Program.cs</a:t>
            </a:r>
            <a:endParaRPr lang="nl-NL" dirty="0"/>
          </a:p>
          <a:p>
            <a:pPr lvl="1"/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</a:t>
            </a:r>
            <a:r>
              <a:rPr lang="nl-NL" dirty="0" err="1"/>
              <a:t>registrations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repositories</a:t>
            </a:r>
            <a:endParaRPr lang="nl-NL" dirty="0"/>
          </a:p>
          <a:p>
            <a:pPr lvl="1"/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UnitOfWork</a:t>
            </a:r>
            <a:endParaRPr lang="nl-NL" dirty="0"/>
          </a:p>
          <a:p>
            <a:pPr marL="0" lvl="1" indent="0">
              <a:buNone/>
            </a:pPr>
            <a:r>
              <a:rPr lang="nl-NL" dirty="0"/>
              <a:t>	</a:t>
            </a:r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5AB617-0AEC-4467-87D4-7435EC60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Register </a:t>
            </a:r>
            <a:r>
              <a:rPr lang="nl-NL" dirty="0" err="1"/>
              <a:t>IUnitOfWork</a:t>
            </a:r>
            <a:r>
              <a:rPr lang="nl-NL" dirty="0"/>
              <a:t> as a </a:t>
            </a:r>
            <a:r>
              <a:rPr lang="nl-NL" dirty="0" err="1"/>
              <a:t>dependency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36D5A-CB74-4D4D-A0A3-7FA721F6C9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17</a:t>
            </a:fld>
            <a:endParaRPr lang="nl-BE" sz="12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7559FF3-3040-B64D-17A4-800937CF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3650318"/>
            <a:ext cx="10382250" cy="1019175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AC1B3B0-82C6-23D7-48EB-DAB736F71D40}"/>
              </a:ext>
            </a:extLst>
          </p:cNvPr>
          <p:cNvSpPr txBox="1"/>
          <p:nvPr/>
        </p:nvSpPr>
        <p:spPr>
          <a:xfrm>
            <a:off x="6211301" y="3650318"/>
            <a:ext cx="6707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54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7862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9662159" cy="5254800"/>
          </a:xfrm>
        </p:spPr>
        <p:txBody>
          <a:bodyPr>
            <a:normAutofit/>
          </a:bodyPr>
          <a:lstStyle/>
          <a:p>
            <a:pPr lvl="1"/>
            <a:r>
              <a:rPr lang="en-US" altLang="en-US" sz="2200" dirty="0"/>
              <a:t>The controller now declares a class variable for an object that implements the </a:t>
            </a:r>
            <a:r>
              <a:rPr lang="en-US" altLang="en-US" sz="2200" dirty="0" err="1"/>
              <a:t>IUnitOfWork</a:t>
            </a:r>
            <a:r>
              <a:rPr lang="en-US" altLang="en-US" sz="2200" dirty="0"/>
              <a:t> interface. In the constructor the </a:t>
            </a:r>
            <a:r>
              <a:rPr lang="en-US" altLang="en-US" sz="2200" dirty="0" err="1"/>
              <a:t>UnitOfWork</a:t>
            </a:r>
            <a:r>
              <a:rPr lang="en-US" altLang="en-US" sz="2200" dirty="0"/>
              <a:t> class is injected in the controller</a:t>
            </a:r>
          </a:p>
          <a:p>
            <a:pPr lvl="1"/>
            <a:endParaRPr lang="en-US" altLang="en-US" sz="2200" dirty="0"/>
          </a:p>
          <a:p>
            <a:pPr lvl="1"/>
            <a:r>
              <a:rPr lang="en-GB" sz="2400" dirty="0"/>
              <a:t>In the CRUD methods, the </a:t>
            </a:r>
            <a:r>
              <a:rPr lang="en-GB" sz="2400" dirty="0" err="1"/>
              <a:t>UnitOfWork</a:t>
            </a:r>
            <a:r>
              <a:rPr lang="en-GB" sz="2400" dirty="0"/>
              <a:t> class </a:t>
            </a:r>
            <a:r>
              <a:rPr lang="en-GB" sz="2400" b="1" dirty="0">
                <a:solidFill>
                  <a:srgbClr val="F1542F"/>
                </a:solidFill>
              </a:rPr>
              <a:t>need to be called</a:t>
            </a:r>
            <a:r>
              <a:rPr lang="en-GB" sz="2400" b="1" dirty="0">
                <a:solidFill>
                  <a:schemeClr val="tx1"/>
                </a:solidFill>
              </a:rPr>
              <a:t>.</a:t>
            </a:r>
            <a:endParaRPr lang="en-US" altLang="en-US" sz="22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UOW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2D148-5E83-492E-A270-9A2F127D2E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18</a:t>
            </a:fld>
            <a:endParaRPr lang="nl-BE" sz="1200" dirty="0"/>
          </a:p>
        </p:txBody>
      </p:sp>
      <p:pic>
        <p:nvPicPr>
          <p:cNvPr id="5" name="Picture 27">
            <a:extLst>
              <a:ext uri="{FF2B5EF4-FFF2-40B4-BE49-F238E27FC236}">
                <a16:creationId xmlns:a16="http://schemas.microsoft.com/office/drawing/2014/main" id="{56E2D661-49AF-A3C4-2632-9F7923547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15" r="6258" b="6047"/>
          <a:stretch/>
        </p:blipFill>
        <p:spPr>
          <a:xfrm>
            <a:off x="9264317" y="1599666"/>
            <a:ext cx="2303322" cy="50231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83649F4-0756-351B-9A98-5491767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37" y="3993978"/>
            <a:ext cx="6191250" cy="2486025"/>
          </a:xfrm>
          <a:prstGeom prst="rect">
            <a:avLst/>
          </a:prstGeom>
          <a:ln>
            <a:solidFill>
              <a:srgbClr val="2194BF"/>
            </a:solidFill>
          </a:ln>
        </p:spPr>
      </p:pic>
    </p:spTree>
    <p:extLst>
      <p:ext uri="{BB962C8B-B14F-4D97-AF65-F5344CB8AC3E}">
        <p14:creationId xmlns:p14="http://schemas.microsoft.com/office/powerpoint/2010/main" val="37515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UOW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19</a:t>
            </a:fld>
            <a:endParaRPr lang="nl-BE" sz="1200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760719" y="3783119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6246BAC-0199-4F97-B456-FE9637F94F54}"/>
              </a:ext>
            </a:extLst>
          </p:cNvPr>
          <p:cNvSpPr txBox="1"/>
          <p:nvPr/>
        </p:nvSpPr>
        <p:spPr>
          <a:xfrm>
            <a:off x="3170070" y="2228671"/>
            <a:ext cx="5851859" cy="1200329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List()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ascadia Mono" panose="020B0609020000020004" pitchFamily="49" charset="0"/>
              </a:rPr>
              <a:t> View(</a:t>
            </a:r>
            <a:r>
              <a:rPr lang="nl-BE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ratingRepository.GetAll</a:t>
            </a:r>
            <a:r>
              <a:rPr lang="nl-BE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E18CA-ED66-739E-BD4D-6BDA0F0CF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004" y="4499635"/>
            <a:ext cx="62579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ghtning Bolt 6">
            <a:extLst>
              <a:ext uri="{FF2B5EF4-FFF2-40B4-BE49-F238E27FC236}">
                <a16:creationId xmlns:a16="http://schemas.microsoft.com/office/drawing/2014/main" id="{B3DB8009-7664-41DE-B9F9-3647B1AF24B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69314E27-A2B3-4A0F-9B90-D2926093013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85C2CB3-5DE9-4AC9-A0A0-CF5A1E43C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7"/>
            <a:ext cx="6503437" cy="2871557"/>
          </a:xfrm>
        </p:spPr>
        <p:txBody>
          <a:bodyPr>
            <a:normAutofit/>
          </a:bodyPr>
          <a:lstStyle/>
          <a:p>
            <a:r>
              <a:rPr lang="nl-BE" sz="2400" dirty="0"/>
              <a:t>In </a:t>
            </a:r>
            <a:r>
              <a:rPr lang="nl-BE" sz="2400" dirty="0" err="1"/>
              <a:t>the</a:t>
            </a:r>
            <a:r>
              <a:rPr lang="nl-BE" sz="2400" dirty="0"/>
              <a:t> course ASP.NET MVC, we </a:t>
            </a:r>
            <a:r>
              <a:rPr lang="nl-BE" sz="2400" dirty="0" err="1"/>
              <a:t>used</a:t>
            </a:r>
            <a:r>
              <a:rPr lang="nl-BE" sz="2400" dirty="0"/>
              <a:t> </a:t>
            </a:r>
            <a:r>
              <a:rPr lang="nl-BE" sz="2400" dirty="0">
                <a:solidFill>
                  <a:schemeClr val="accent1"/>
                </a:solidFill>
              </a:rPr>
              <a:t>no </a:t>
            </a:r>
            <a:r>
              <a:rPr lang="nl-BE" sz="2400" dirty="0" err="1">
                <a:solidFill>
                  <a:schemeClr val="accent1"/>
                </a:solidFill>
              </a:rPr>
              <a:t>repository</a:t>
            </a:r>
            <a:r>
              <a:rPr lang="nl-BE" sz="2400" dirty="0"/>
              <a:t>.</a:t>
            </a:r>
            <a:endParaRPr lang="en-GB" sz="2400" dirty="0"/>
          </a:p>
          <a:p>
            <a:endParaRPr lang="nl-BE" sz="2400" dirty="0"/>
          </a:p>
          <a:p>
            <a:r>
              <a:rPr lang="nl-BE" sz="2400" dirty="0"/>
              <a:t>In </a:t>
            </a:r>
            <a:r>
              <a:rPr lang="nl-BE" sz="2400" u="sng" dirty="0" err="1"/>
              <a:t>previous</a:t>
            </a:r>
            <a:r>
              <a:rPr lang="nl-BE" sz="2400" u="sng" dirty="0"/>
              <a:t> </a:t>
            </a:r>
            <a:r>
              <a:rPr lang="nl-BE" sz="2400" u="sng" dirty="0" err="1"/>
              <a:t>chapter</a:t>
            </a:r>
            <a:r>
              <a:rPr lang="nl-BE" sz="2400" u="sng" dirty="0"/>
              <a:t> </a:t>
            </a:r>
            <a:r>
              <a:rPr lang="nl-BE" sz="2400" dirty="0"/>
              <a:t>we </a:t>
            </a:r>
            <a:r>
              <a:rPr lang="nl-BE" sz="2400" dirty="0" err="1"/>
              <a:t>create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extra </a:t>
            </a:r>
            <a:r>
              <a:rPr lang="nl-BE" sz="2400" dirty="0" err="1"/>
              <a:t>layer</a:t>
            </a:r>
            <a:r>
              <a:rPr lang="nl-BE" sz="2400" dirty="0"/>
              <a:t> </a:t>
            </a:r>
            <a:r>
              <a:rPr lang="nl-BE" sz="2400" dirty="0" err="1"/>
              <a:t>called</a:t>
            </a:r>
            <a:r>
              <a:rPr lang="nl-BE" sz="2400" dirty="0"/>
              <a:t> a </a:t>
            </a:r>
            <a:r>
              <a:rPr lang="nl-BE" sz="2400" b="1" dirty="0" err="1">
                <a:solidFill>
                  <a:srgbClr val="F04C25"/>
                </a:solidFill>
              </a:rPr>
              <a:t>Repository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which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encapsulates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the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>
                <a:solidFill>
                  <a:srgbClr val="2194BF"/>
                </a:solidFill>
              </a:rPr>
              <a:t>D</a:t>
            </a:r>
            <a:r>
              <a:rPr lang="nl-BE" sz="2400" dirty="0">
                <a:solidFill>
                  <a:schemeClr val="tx1"/>
                </a:solidFill>
              </a:rPr>
              <a:t>ata </a:t>
            </a:r>
            <a:r>
              <a:rPr lang="nl-BE" sz="2400" dirty="0">
                <a:solidFill>
                  <a:srgbClr val="2194BF"/>
                </a:solidFill>
              </a:rPr>
              <a:t>A</a:t>
            </a:r>
            <a:r>
              <a:rPr lang="nl-BE" sz="2400" dirty="0">
                <a:solidFill>
                  <a:schemeClr val="tx1"/>
                </a:solidFill>
              </a:rPr>
              <a:t>ccess </a:t>
            </a:r>
            <a:r>
              <a:rPr lang="nl-BE" sz="2400" dirty="0" err="1">
                <a:solidFill>
                  <a:srgbClr val="2194BF"/>
                </a:solidFill>
              </a:rPr>
              <a:t>L</a:t>
            </a:r>
            <a:r>
              <a:rPr lang="nl-BE" sz="2400" dirty="0" err="1">
                <a:solidFill>
                  <a:schemeClr val="tx1"/>
                </a:solidFill>
              </a:rPr>
              <a:t>ayer</a:t>
            </a:r>
            <a:r>
              <a:rPr lang="nl-BE" sz="2400" dirty="0">
                <a:solidFill>
                  <a:schemeClr val="tx1"/>
                </a:solidFill>
              </a:rPr>
              <a:t>.</a:t>
            </a:r>
            <a:endParaRPr lang="nl-BE" sz="2400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F73D6B6-F4DB-4171-827B-107C95D6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3 approaches </a:t>
            </a:r>
            <a:r>
              <a:rPr lang="nl-BE" dirty="0" err="1"/>
              <a:t>for</a:t>
            </a:r>
            <a:r>
              <a:rPr lang="nl-BE" dirty="0"/>
              <a:t> data access</a:t>
            </a:r>
            <a:endParaRPr lang="en-GB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962DA86B-7FBE-44EE-8197-332D9630073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29BD7D37-B443-442B-9A31-6B4385EAF22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9455F86-F586-42FC-85AE-90AE276BF54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1D2087E2-084C-40D2-A167-0BABE9143C0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7D23570B-94E7-4D94-A532-28A28339ADA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34A72DA1-5D0A-4582-8A43-555BA3207B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DDC0EBBF-C230-46E4-8553-569B5F28A94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D0D07EB-143B-4A95-9CFC-1B949673D39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7C566E-381A-45C7-A3FD-F59FF5A5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9"/>
          <a:stretch/>
        </p:blipFill>
        <p:spPr>
          <a:xfrm>
            <a:off x="6503437" y="2005732"/>
            <a:ext cx="5137663" cy="4316050"/>
          </a:xfrm>
          <a:prstGeom prst="rect">
            <a:avLst/>
          </a:prstGeom>
        </p:spPr>
      </p:pic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E634BC5C-18E2-4B21-9222-80DE9C4217D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366EB812-16DA-4B8D-B12B-C17D9A37A08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344C5F9A-52B2-4E94-ABA9-7329490DFF8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B70695C-8ACD-4EF0-9D09-4635CCD1DA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BE6DF-2890-45B5-86E1-8D3506C7E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</a:t>
            </a:fld>
            <a:endParaRPr lang="nl-BE" sz="12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9CA4C55-C8C7-177F-A596-63FB39A87ECF}"/>
              </a:ext>
            </a:extLst>
          </p:cNvPr>
          <p:cNvSpPr/>
          <p:nvPr/>
        </p:nvSpPr>
        <p:spPr>
          <a:xfrm>
            <a:off x="8125428" y="1805651"/>
            <a:ext cx="1666754" cy="439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C7C822A-A400-A3FC-79AB-0E72685F7BEC}"/>
              </a:ext>
            </a:extLst>
          </p:cNvPr>
          <p:cNvSpPr/>
          <p:nvPr/>
        </p:nvSpPr>
        <p:spPr>
          <a:xfrm>
            <a:off x="9792182" y="1928170"/>
            <a:ext cx="1848918" cy="439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4C608AC-E113-8A06-9FEF-4D6A72E9A33D}"/>
              </a:ext>
            </a:extLst>
          </p:cNvPr>
          <p:cNvSpPr txBox="1"/>
          <p:nvPr/>
        </p:nvSpPr>
        <p:spPr>
          <a:xfrm>
            <a:off x="601789" y="4163757"/>
            <a:ext cx="5350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400" u="sng" dirty="0" err="1">
                <a:latin typeface="Avenir Next LT Pro Light" panose="020B0304020202020204" pitchFamily="34" charset="0"/>
              </a:rPr>
              <a:t>This</a:t>
            </a:r>
            <a:r>
              <a:rPr lang="nl-BE" sz="2400" u="sng" dirty="0">
                <a:latin typeface="Avenir Next LT Pro Light" panose="020B0304020202020204" pitchFamily="34" charset="0"/>
              </a:rPr>
              <a:t> </a:t>
            </a:r>
            <a:r>
              <a:rPr lang="nl-BE" sz="2400" u="sng" dirty="0" err="1">
                <a:latin typeface="Avenir Next LT Pro Light" panose="020B0304020202020204" pitchFamily="34" charset="0"/>
              </a:rPr>
              <a:t>chapter</a:t>
            </a:r>
            <a:r>
              <a:rPr lang="nl-BE" sz="2400" u="sng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the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b="1" dirty="0">
                <a:solidFill>
                  <a:schemeClr val="accent1"/>
                </a:solidFill>
                <a:latin typeface="Avenir Next LT Pro Light" panose="020B0304020202020204" pitchFamily="34" charset="0"/>
              </a:rPr>
              <a:t>Unit Of </a:t>
            </a:r>
            <a:r>
              <a:rPr lang="nl-BE" sz="2400" b="1" dirty="0" err="1">
                <a:solidFill>
                  <a:schemeClr val="accent1"/>
                </a:solidFill>
                <a:latin typeface="Avenir Next LT Pro Light" panose="020B0304020202020204" pitchFamily="34" charset="0"/>
              </a:rPr>
              <a:t>Work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pattern</a:t>
            </a:r>
            <a:r>
              <a:rPr lang="nl-BE" sz="2400" dirty="0">
                <a:latin typeface="Avenir Next LT Pro Light" panose="020B0304020202020204" pitchFamily="34" charset="0"/>
              </a:rPr>
              <a:t> is </a:t>
            </a:r>
            <a:r>
              <a:rPr lang="nl-BE" sz="2400" dirty="0" err="1">
                <a:latin typeface="Avenir Next LT Pro Light" panose="020B0304020202020204" pitchFamily="34" charset="0"/>
              </a:rPr>
              <a:t>explained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which</a:t>
            </a:r>
            <a:r>
              <a:rPr lang="nl-BE" sz="2400" dirty="0">
                <a:latin typeface="Avenir Next LT Pro Light" panose="020B0304020202020204" pitchFamily="34" charset="0"/>
              </a:rPr>
              <a:t> let </a:t>
            </a:r>
            <a:r>
              <a:rPr lang="nl-BE" sz="2400" dirty="0" err="1">
                <a:latin typeface="Avenir Next LT Pro Light" panose="020B0304020202020204" pitchFamily="34" charset="0"/>
              </a:rPr>
              <a:t>us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work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with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>
                <a:solidFill>
                  <a:srgbClr val="2194BF"/>
                </a:solidFill>
                <a:latin typeface="Avenir Next LT Pro Light" panose="020B0304020202020204" pitchFamily="34" charset="0"/>
              </a:rPr>
              <a:t>transactions</a:t>
            </a:r>
            <a:r>
              <a:rPr lang="nl-BE" sz="2400" dirty="0">
                <a:latin typeface="Avenir Next LT Pro Light" panose="020B03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98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UOW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20</a:t>
            </a:fld>
            <a:endParaRPr lang="nl-BE" sz="12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77B7FAE-A42D-EBDD-C8E0-564A12E02108}"/>
              </a:ext>
            </a:extLst>
          </p:cNvPr>
          <p:cNvSpPr txBox="1"/>
          <p:nvPr/>
        </p:nvSpPr>
        <p:spPr>
          <a:xfrm>
            <a:off x="291764" y="1533318"/>
            <a:ext cx="9935078" cy="2862322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Create([Bind(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RatingID,Code,Name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 Rating rating)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ModelState.IsValid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ratingRepository.Insert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ratingRepository.Save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"List"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6508869" y="2964479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3DF79-CBFA-CDCE-DE25-DFBDC996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396" y="3970916"/>
            <a:ext cx="6308271" cy="27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3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BF24E59-5D91-DCE8-134C-2B9C62820B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183866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Complete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endParaRPr lang="nl-BE" dirty="0"/>
          </a:p>
          <a:p>
            <a:endParaRPr lang="nl-BE" dirty="0"/>
          </a:p>
          <a:p>
            <a:r>
              <a:rPr lang="en-US" dirty="0"/>
              <a:t>Change the </a:t>
            </a:r>
            <a:r>
              <a:rPr lang="en-US" dirty="0" err="1"/>
              <a:t>MoviesController</a:t>
            </a:r>
            <a:r>
              <a:rPr lang="en-US" dirty="0"/>
              <a:t> to use UOW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A6128D-3411-0B13-7462-B5BAD185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FB6976-1FBC-6077-9F5B-3E65E27E78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21</a:t>
            </a:fld>
            <a:endParaRPr lang="nl-BE" sz="1200" dirty="0"/>
          </a:p>
        </p:txBody>
      </p:sp>
      <p:sp>
        <p:nvSpPr>
          <p:cNvPr id="5" name="Tijdelijke aanduiding voor tekst 1">
            <a:extLst>
              <a:ext uri="{FF2B5EF4-FFF2-40B4-BE49-F238E27FC236}">
                <a16:creationId xmlns:a16="http://schemas.microsoft.com/office/drawing/2014/main" id="{7CEA3709-B683-F55C-5F2B-E820A65C1E34}"/>
              </a:ext>
            </a:extLst>
          </p:cNvPr>
          <p:cNvSpPr txBox="1">
            <a:spLocks/>
          </p:cNvSpPr>
          <p:nvPr/>
        </p:nvSpPr>
        <p:spPr>
          <a:xfrm>
            <a:off x="484910" y="3740400"/>
            <a:ext cx="12191999" cy="1838665"/>
          </a:xfrm>
          <a:prstGeom prst="rect">
            <a:avLst/>
          </a:prstGeom>
        </p:spPr>
        <p:txBody>
          <a:bodyPr vert="horz" lIns="720000" tIns="360000" rIns="720000" bIns="36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None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Char char="æ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0000"/>
              <a:buFont typeface="Wingdings" panose="05000000000000000000" pitchFamily="2" charset="2"/>
              <a:buChar char="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3pPr>
            <a:lvl4pPr marL="1044000" indent="-324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3C3C3C"/>
              </a:buClr>
              <a:buFont typeface="Nunito" panose="00000500000000000000" pitchFamily="2" charset="0"/>
              <a:buChar char="‐"/>
              <a:defRPr sz="2100" i="0" u="none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4pPr>
            <a:lvl5pPr marL="1224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00"/>
              </a:spcAft>
              <a:buClr>
                <a:srgbClr val="3C3C3C"/>
              </a:buClr>
              <a:buSzPct val="120000"/>
              <a:buFont typeface="Nunito" panose="00000500000000000000" pitchFamily="2" charset="0"/>
              <a:buChar char="›"/>
              <a:defRPr sz="16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Change </a:t>
            </a:r>
            <a:r>
              <a:rPr lang="en-GB" dirty="0" err="1"/>
              <a:t>XRepository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_</a:t>
            </a:r>
            <a:r>
              <a:rPr lang="en-GB" dirty="0" err="1">
                <a:sym typeface="Wingdings" panose="05000000000000000000" pitchFamily="2" charset="2"/>
              </a:rPr>
              <a:t>ouw.Xrepository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or _</a:t>
            </a:r>
            <a:r>
              <a:rPr lang="en-GB" dirty="0" err="1">
                <a:sym typeface="Wingdings" panose="05000000000000000000" pitchFamily="2" charset="2"/>
              </a:rPr>
              <a:t>uow.Save</a:t>
            </a:r>
            <a:r>
              <a:rPr lang="en-GB" dirty="0">
                <a:sym typeface="Wingdings" panose="05000000000000000000" pitchFamily="2" charset="2"/>
              </a:rPr>
              <a:t>()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06731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83D-A8F2-4C31-8F85-EB4A9D2186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nl-BE" sz="2400" dirty="0"/>
              <a:t>The project runs as </a:t>
            </a:r>
            <a:r>
              <a:rPr lang="nl-BE" sz="2400" dirty="0" err="1"/>
              <a:t>smoothly</a:t>
            </a:r>
            <a:r>
              <a:rPr lang="nl-BE" sz="2400" dirty="0"/>
              <a:t> as </a:t>
            </a:r>
            <a:r>
              <a:rPr lang="nl-BE" sz="2400" dirty="0" err="1"/>
              <a:t>before</a:t>
            </a:r>
            <a:r>
              <a:rPr lang="nl-BE" sz="2400" dirty="0"/>
              <a:t>. </a:t>
            </a:r>
            <a:r>
              <a:rPr lang="nl-BE" sz="2400" dirty="0" err="1"/>
              <a:t>However</a:t>
            </a:r>
            <a:r>
              <a:rPr lang="nl-BE" sz="2400" dirty="0"/>
              <a:t>, in </a:t>
            </a:r>
            <a:r>
              <a:rPr lang="nl-BE" sz="2400" dirty="0" err="1"/>
              <a:t>both</a:t>
            </a:r>
            <a:r>
              <a:rPr lang="nl-BE" sz="2400" dirty="0"/>
              <a:t> controllers </a:t>
            </a:r>
            <a:r>
              <a:rPr lang="nl-BE" sz="2400" dirty="0" err="1"/>
              <a:t>the</a:t>
            </a:r>
            <a:r>
              <a:rPr lang="nl-BE" sz="2400" dirty="0"/>
              <a:t> ‘Save’ call </a:t>
            </a:r>
            <a:r>
              <a:rPr lang="nl-BE" sz="2400" dirty="0" err="1"/>
              <a:t>only</a:t>
            </a:r>
            <a:r>
              <a:rPr lang="nl-BE" sz="2400" dirty="0"/>
              <a:t> </a:t>
            </a:r>
            <a:r>
              <a:rPr lang="nl-BE" sz="2400" dirty="0" err="1"/>
              <a:t>refers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one</a:t>
            </a:r>
            <a:r>
              <a:rPr lang="nl-BE" sz="2400" dirty="0"/>
              <a:t> </a:t>
            </a:r>
            <a:r>
              <a:rPr lang="nl-BE" sz="2400" dirty="0" err="1"/>
              <a:t>entity</a:t>
            </a:r>
            <a:r>
              <a:rPr lang="nl-BE" sz="2400" dirty="0"/>
              <a:t>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needs</a:t>
            </a:r>
            <a:r>
              <a:rPr lang="nl-BE" sz="2400" dirty="0"/>
              <a:t> a database change.</a:t>
            </a:r>
            <a:br>
              <a:rPr lang="nl-BE" sz="2400" dirty="0"/>
            </a:br>
            <a:endParaRPr lang="nl-BE" sz="2400" dirty="0"/>
          </a:p>
          <a:p>
            <a:pPr lvl="1">
              <a:lnSpc>
                <a:spcPct val="120000"/>
              </a:lnSpc>
            </a:pPr>
            <a:r>
              <a:rPr lang="nl-BE" sz="2400" dirty="0"/>
              <a:t>CUD  in </a:t>
            </a:r>
            <a:r>
              <a:rPr lang="nl-BE" sz="2400" dirty="0" err="1"/>
              <a:t>RatingsController</a:t>
            </a:r>
            <a:r>
              <a:rPr lang="nl-BE" sz="2400" dirty="0"/>
              <a:t>: </a:t>
            </a:r>
            <a:r>
              <a:rPr lang="nl-BE" sz="2400" dirty="0" err="1">
                <a:sym typeface="Wingdings" panose="05000000000000000000" pitchFamily="2" charset="2"/>
              </a:rPr>
              <a:t>DbSet</a:t>
            </a:r>
            <a:r>
              <a:rPr lang="nl-BE" sz="2400" dirty="0">
                <a:sym typeface="Wingdings" panose="05000000000000000000" pitchFamily="2" charset="2"/>
              </a:rPr>
              <a:t>&lt;Ratings&gt;  </a:t>
            </a:r>
            <a:r>
              <a:rPr lang="nl-BE" sz="2400" dirty="0" err="1">
                <a:sym typeface="Wingdings" panose="05000000000000000000" pitchFamily="2" charset="2"/>
              </a:rPr>
              <a:t>table</a:t>
            </a:r>
            <a:r>
              <a:rPr lang="nl-BE" sz="2400" dirty="0">
                <a:sym typeface="Wingdings" panose="05000000000000000000" pitchFamily="2" charset="2"/>
              </a:rPr>
              <a:t> Rating</a:t>
            </a:r>
          </a:p>
          <a:p>
            <a:pPr lvl="1">
              <a:lnSpc>
                <a:spcPct val="120000"/>
              </a:lnSpc>
            </a:pPr>
            <a:r>
              <a:rPr lang="nl-BE" sz="2400" dirty="0">
                <a:sym typeface="Wingdings" panose="05000000000000000000" pitchFamily="2" charset="2"/>
              </a:rPr>
              <a:t>C        in </a:t>
            </a:r>
            <a:r>
              <a:rPr lang="nl-BE" sz="2400" dirty="0" err="1">
                <a:sym typeface="Wingdings" panose="05000000000000000000" pitchFamily="2" charset="2"/>
              </a:rPr>
              <a:t>MoviesController</a:t>
            </a:r>
            <a:r>
              <a:rPr lang="nl-BE" sz="2400" dirty="0">
                <a:sym typeface="Wingdings" panose="05000000000000000000" pitchFamily="2" charset="2"/>
              </a:rPr>
              <a:t>:  </a:t>
            </a:r>
            <a:r>
              <a:rPr lang="nl-BE" sz="2400" dirty="0" err="1">
                <a:sym typeface="Wingdings" panose="05000000000000000000" pitchFamily="2" charset="2"/>
              </a:rPr>
              <a:t>DbSet</a:t>
            </a:r>
            <a:r>
              <a:rPr lang="nl-BE" sz="2400" dirty="0">
                <a:sym typeface="Wingdings" panose="05000000000000000000" pitchFamily="2" charset="2"/>
              </a:rPr>
              <a:t>&lt;Movies&gt;  </a:t>
            </a:r>
            <a:r>
              <a:rPr lang="nl-BE" sz="2400" dirty="0" err="1">
                <a:sym typeface="Wingdings" panose="05000000000000000000" pitchFamily="2" charset="2"/>
              </a:rPr>
              <a:t>table</a:t>
            </a:r>
            <a:r>
              <a:rPr lang="nl-BE" sz="2400" dirty="0">
                <a:sym typeface="Wingdings" panose="05000000000000000000" pitchFamily="2" charset="2"/>
              </a:rPr>
              <a:t> Movie</a:t>
            </a:r>
          </a:p>
          <a:p>
            <a:pPr marL="0" lvl="1" indent="0">
              <a:lnSpc>
                <a:spcPct val="120000"/>
              </a:lnSpc>
              <a:buNone/>
            </a:pPr>
            <a:endParaRPr lang="nl-BE" sz="2400" dirty="0"/>
          </a:p>
          <a:p>
            <a:pPr marL="0" lvl="1" indent="0">
              <a:lnSpc>
                <a:spcPct val="120000"/>
              </a:lnSpc>
              <a:buNone/>
            </a:pPr>
            <a:r>
              <a:rPr lang="nl-BE" sz="2400" dirty="0"/>
              <a:t>The </a:t>
            </a:r>
            <a:r>
              <a:rPr lang="nl-BE" sz="2400" dirty="0" err="1"/>
              <a:t>purpose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UnitOfWork</a:t>
            </a:r>
            <a:r>
              <a:rPr lang="nl-BE" sz="2400" dirty="0"/>
              <a:t> </a:t>
            </a:r>
            <a:r>
              <a:rPr lang="nl-BE" sz="2400" dirty="0" err="1"/>
              <a:t>pattern</a:t>
            </a:r>
            <a:r>
              <a:rPr lang="nl-BE" sz="2400" dirty="0"/>
              <a:t> </a:t>
            </a:r>
            <a:r>
              <a:rPr lang="nl-BE" sz="2400" dirty="0" err="1"/>
              <a:t>becomes</a:t>
            </a:r>
            <a:r>
              <a:rPr lang="nl-BE" sz="2400" dirty="0"/>
              <a:t> more </a:t>
            </a:r>
            <a:r>
              <a:rPr lang="nl-BE" sz="2400" dirty="0" err="1"/>
              <a:t>clear</a:t>
            </a:r>
            <a:r>
              <a:rPr lang="nl-BE" sz="2400" dirty="0"/>
              <a:t> </a:t>
            </a:r>
            <a:r>
              <a:rPr lang="nl-BE" sz="2400" dirty="0" err="1"/>
              <a:t>when</a:t>
            </a:r>
            <a:r>
              <a:rPr lang="nl-BE" sz="2400" dirty="0"/>
              <a:t> </a:t>
            </a:r>
            <a:r>
              <a:rPr lang="nl-BE" sz="2400" dirty="0" err="1">
                <a:solidFill>
                  <a:srgbClr val="C00000"/>
                </a:solidFill>
              </a:rPr>
              <a:t>the</a:t>
            </a:r>
            <a:r>
              <a:rPr lang="nl-BE" sz="2400" dirty="0">
                <a:solidFill>
                  <a:srgbClr val="C00000"/>
                </a:solidFill>
              </a:rPr>
              <a:t> changes in </a:t>
            </a:r>
            <a:r>
              <a:rPr lang="nl-BE" sz="2400" dirty="0" err="1">
                <a:solidFill>
                  <a:srgbClr val="C00000"/>
                </a:solidFill>
              </a:rPr>
              <a:t>both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DbSets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need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to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be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committed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to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the</a:t>
            </a:r>
            <a:r>
              <a:rPr lang="nl-BE" sz="2400" dirty="0">
                <a:solidFill>
                  <a:srgbClr val="C00000"/>
                </a:solidFill>
              </a:rPr>
              <a:t> database in </a:t>
            </a:r>
            <a:r>
              <a:rPr lang="nl-BE" sz="2400" dirty="0" err="1">
                <a:solidFill>
                  <a:srgbClr val="C00000"/>
                </a:solidFill>
              </a:rPr>
              <a:t>one</a:t>
            </a:r>
            <a:r>
              <a:rPr lang="nl-BE" sz="2400" dirty="0">
                <a:solidFill>
                  <a:srgbClr val="C00000"/>
                </a:solidFill>
              </a:rPr>
              <a:t> single </a:t>
            </a:r>
            <a:r>
              <a:rPr lang="nl-BE" sz="2400" dirty="0" err="1">
                <a:solidFill>
                  <a:srgbClr val="C00000"/>
                </a:solidFill>
              </a:rPr>
              <a:t>SaveChanges-request</a:t>
            </a:r>
            <a:r>
              <a:rPr lang="nl-BE" sz="2400" dirty="0"/>
              <a:t>.</a:t>
            </a:r>
          </a:p>
          <a:p>
            <a:endParaRPr lang="nl-BE" sz="2400" dirty="0"/>
          </a:p>
          <a:p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62F569-2DD6-4006-A3EE-25267179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Run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	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26B0F-7CCF-47FA-AA5C-7D9581C8E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60617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12191999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Add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extra tag helper in Home/</a:t>
            </a:r>
            <a:r>
              <a:rPr lang="nl-BE" sz="2400" dirty="0" err="1"/>
              <a:t>Index.cshtml</a:t>
            </a:r>
            <a:r>
              <a:rPr lang="nl-BE" sz="2400" dirty="0"/>
              <a:t> </a:t>
            </a:r>
          </a:p>
          <a:p>
            <a:pPr lvl="1"/>
            <a:endParaRPr lang="nl-BE" sz="2400" dirty="0"/>
          </a:p>
          <a:p>
            <a:pPr lvl="1"/>
            <a:r>
              <a:rPr lang="nl-BE" sz="2400" dirty="0"/>
              <a:t>A new Movie is </a:t>
            </a:r>
            <a:r>
              <a:rPr lang="nl-BE" sz="2400" dirty="0" err="1"/>
              <a:t>inserted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a </a:t>
            </a:r>
            <a:r>
              <a:rPr lang="nl-BE" sz="2400" dirty="0" err="1"/>
              <a:t>corresponding</a:t>
            </a:r>
            <a:r>
              <a:rPr lang="nl-BE" sz="2400" dirty="0"/>
              <a:t> </a:t>
            </a:r>
            <a:r>
              <a:rPr lang="nl-BE" sz="2400" dirty="0">
                <a:solidFill>
                  <a:srgbClr val="C00000"/>
                </a:solidFill>
              </a:rPr>
              <a:t>Rating</a:t>
            </a:r>
            <a:r>
              <a:rPr lang="nl-BE" sz="2400" dirty="0"/>
              <a:t>. </a:t>
            </a:r>
          </a:p>
          <a:p>
            <a:pPr lvl="1"/>
            <a:r>
              <a:rPr lang="nl-BE" sz="2400" dirty="0" err="1"/>
              <a:t>When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combination</a:t>
            </a:r>
            <a:r>
              <a:rPr lang="nl-BE" sz="2400" dirty="0"/>
              <a:t> rating code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>
                <a:solidFill>
                  <a:srgbClr val="C00000"/>
                </a:solidFill>
              </a:rPr>
              <a:t>name </a:t>
            </a:r>
            <a:r>
              <a:rPr lang="nl-BE" sz="2400" dirty="0" err="1">
                <a:solidFill>
                  <a:srgbClr val="C00000"/>
                </a:solidFill>
              </a:rPr>
              <a:t>doesn’t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exist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/>
              <a:t>a new Rating is </a:t>
            </a:r>
            <a:r>
              <a:rPr lang="nl-BE" sz="2400" dirty="0" err="1">
                <a:solidFill>
                  <a:srgbClr val="C00000"/>
                </a:solidFill>
              </a:rPr>
              <a:t>added</a:t>
            </a:r>
            <a:r>
              <a:rPr lang="nl-BE" sz="2400" dirty="0"/>
              <a:t> </a:t>
            </a:r>
            <a:r>
              <a:rPr lang="nl-BE" sz="2400" dirty="0" err="1"/>
              <a:t>immediately</a:t>
            </a:r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One</a:t>
            </a:r>
            <a:r>
              <a:rPr lang="nl-BE" dirty="0"/>
              <a:t> Single Transaction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F0278E-FD82-4D04-831C-5E8442E748A8}"/>
              </a:ext>
            </a:extLst>
          </p:cNvPr>
          <p:cNvSpPr/>
          <p:nvPr/>
        </p:nvSpPr>
        <p:spPr>
          <a:xfrm>
            <a:off x="429126" y="4827534"/>
            <a:ext cx="7896727" cy="577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D65EC-9B8F-4543-903D-39C25E7C2C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23</a:t>
            </a:fld>
            <a:endParaRPr lang="nl-BE" sz="12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A4C48A9-9AFB-7670-6F75-1BEBC69BE3CC}"/>
              </a:ext>
            </a:extLst>
          </p:cNvPr>
          <p:cNvSpPr txBox="1"/>
          <p:nvPr/>
        </p:nvSpPr>
        <p:spPr>
          <a:xfrm>
            <a:off x="560550" y="3803620"/>
            <a:ext cx="8429966" cy="1477328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asp-controller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="Ratings"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asp-action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="List"&gt;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All Ratings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nl-BE" sz="1800" b="0" dirty="0" err="1">
                <a:solidFill>
                  <a:srgbClr val="800000"/>
                </a:solidFill>
                <a:latin typeface="Cascadia Mono" panose="020B0609020000020004" pitchFamily="49" charset="0"/>
              </a:rPr>
              <a:t>br</a:t>
            </a:r>
            <a:r>
              <a:rPr lang="nl-BE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nl-BE" sz="18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asp-controller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="Movies"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asp-action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="List"&gt;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All Movies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nl-BE" sz="1800" b="0" dirty="0" err="1">
                <a:solidFill>
                  <a:srgbClr val="800000"/>
                </a:solidFill>
                <a:latin typeface="Cascadia Mono" panose="020B0609020000020004" pitchFamily="49" charset="0"/>
              </a:rPr>
              <a:t>br</a:t>
            </a:r>
            <a:r>
              <a:rPr lang="nl-BE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nl-BE" sz="18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asp-controller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="Movies"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asp-action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="Add"&gt;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Add Movie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FF8CA-6B10-4EDF-A8DD-8393A181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606" y="4102312"/>
            <a:ext cx="3315022" cy="263988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35937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384" y="3147407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297289" y="276358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Get rating</a:t>
            </a:r>
          </a:p>
          <a:p>
            <a:pPr algn="ctr"/>
            <a:r>
              <a:rPr lang="nl-BE" dirty="0">
                <a:solidFill>
                  <a:schemeClr val="tx1"/>
                </a:solidFill>
              </a:rPr>
              <a:t>(check </a:t>
            </a:r>
            <a:r>
              <a:rPr lang="nl-BE" dirty="0" err="1">
                <a:solidFill>
                  <a:schemeClr val="tx1"/>
                </a:solidFill>
              </a:rPr>
              <a:t>if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exists</a:t>
            </a:r>
            <a:r>
              <a:rPr lang="nl-BE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FDD3F-85D4-4D23-9051-D8FE45AD808D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Rating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625642" y="2630778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Get rating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4141" y="344656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Rating record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02554" y="3531230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Rating </a:t>
            </a:r>
            <a:r>
              <a:rPr lang="nl-BE" dirty="0" err="1">
                <a:solidFill>
                  <a:schemeClr val="tx1"/>
                </a:solidFill>
              </a:rPr>
              <a:t>entity</a:t>
            </a:r>
            <a:endParaRPr lang="nl-BE" dirty="0">
              <a:solidFill>
                <a:schemeClr val="tx1"/>
              </a:solidFill>
            </a:endParaRPr>
          </a:p>
          <a:p>
            <a:pPr algn="ctr"/>
            <a:r>
              <a:rPr lang="nl-BE" dirty="0">
                <a:solidFill>
                  <a:schemeClr val="tx1"/>
                </a:solidFill>
              </a:rPr>
              <a:t>(or </a:t>
            </a:r>
            <a:r>
              <a:rPr lang="nl-BE" dirty="0" err="1">
                <a:solidFill>
                  <a:schemeClr val="tx1"/>
                </a:solidFill>
              </a:rPr>
              <a:t>null</a:t>
            </a:r>
            <a:r>
              <a:rPr lang="nl-BE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C39AD-B68F-4402-9CF4-8B6A95FBE5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24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67474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84" y="2951941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318455" y="412941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tx1"/>
                </a:solidFill>
              </a:rPr>
              <a:t>Create</a:t>
            </a:r>
            <a:r>
              <a:rPr lang="nl-BE" dirty="0">
                <a:solidFill>
                  <a:schemeClr val="tx1"/>
                </a:solidFill>
              </a:rPr>
              <a:t> rating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Rating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576961" y="2668660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6961" y="343630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56179" y="3436305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entity</a:t>
            </a:r>
            <a:endParaRPr lang="nl-B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(or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null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BAF693-016C-4643-A441-D5732B921139}"/>
              </a:ext>
            </a:extLst>
          </p:cNvPr>
          <p:cNvSpPr/>
          <p:nvPr/>
        </p:nvSpPr>
        <p:spPr>
          <a:xfrm>
            <a:off x="2336800" y="268801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</a:p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(check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if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exists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B0F51-504F-490F-B111-5CD2B0A81AEC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0C65C-0C7A-4433-8A46-AEDAB7BE62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561673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84" y="2951941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318455" y="412941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nl-B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Rating </a:t>
            </a:r>
            <a:br>
              <a:rPr lang="nl-B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nl-B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576961" y="2668660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6961" y="343630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56179" y="3436305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entity</a:t>
            </a:r>
            <a:endParaRPr lang="nl-B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(or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null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BAF693-016C-4643-A441-D5732B921139}"/>
              </a:ext>
            </a:extLst>
          </p:cNvPr>
          <p:cNvSpPr/>
          <p:nvPr/>
        </p:nvSpPr>
        <p:spPr>
          <a:xfrm>
            <a:off x="2336800" y="268801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</a:p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(check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if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exists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98976B-DF2A-40A0-8954-AD7E82CA592C}"/>
              </a:ext>
            </a:extLst>
          </p:cNvPr>
          <p:cNvSpPr/>
          <p:nvPr/>
        </p:nvSpPr>
        <p:spPr>
          <a:xfrm>
            <a:off x="2318455" y="493954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tx1"/>
                </a:solidFill>
              </a:rPr>
              <a:t>Create</a:t>
            </a:r>
            <a:r>
              <a:rPr lang="nl-BE" dirty="0">
                <a:solidFill>
                  <a:schemeClr val="tx1"/>
                </a:solidFill>
              </a:rPr>
              <a:t> movie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AB2EB-39F6-4A1E-A7E6-A0E014A2EDB1}"/>
              </a:ext>
            </a:extLst>
          </p:cNvPr>
          <p:cNvSpPr/>
          <p:nvPr/>
        </p:nvSpPr>
        <p:spPr>
          <a:xfrm>
            <a:off x="5051777" y="4939541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Movie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35E718-95C6-4A5D-BBAD-0C58F1F90D43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A13BC-C8B6-4340-9D61-39A48DE08D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107688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84" y="2951941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318455" y="412941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nl-B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Rating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576961" y="2668660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6961" y="343630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56179" y="3436305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entity</a:t>
            </a:r>
            <a:endParaRPr lang="nl-B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(or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null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BAF693-016C-4643-A441-D5732B921139}"/>
              </a:ext>
            </a:extLst>
          </p:cNvPr>
          <p:cNvSpPr/>
          <p:nvPr/>
        </p:nvSpPr>
        <p:spPr>
          <a:xfrm>
            <a:off x="2336800" y="268801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 (check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if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exists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98976B-DF2A-40A0-8954-AD7E82CA592C}"/>
              </a:ext>
            </a:extLst>
          </p:cNvPr>
          <p:cNvSpPr/>
          <p:nvPr/>
        </p:nvSpPr>
        <p:spPr>
          <a:xfrm>
            <a:off x="2318455" y="493954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 movie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AB2EB-39F6-4A1E-A7E6-A0E014A2EDB1}"/>
              </a:ext>
            </a:extLst>
          </p:cNvPr>
          <p:cNvSpPr/>
          <p:nvPr/>
        </p:nvSpPr>
        <p:spPr>
          <a:xfrm>
            <a:off x="5051777" y="5024207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Movie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35E718-95C6-4A5D-BBAD-0C58F1F90D43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4DA0C8-8AFF-42A6-88E2-716A94156BE0}"/>
              </a:ext>
            </a:extLst>
          </p:cNvPr>
          <p:cNvSpPr/>
          <p:nvPr/>
        </p:nvSpPr>
        <p:spPr>
          <a:xfrm>
            <a:off x="2293054" y="574967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Save Changes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1E8B2E-CF9D-44CF-8D89-47D5EC698F4B}"/>
              </a:ext>
            </a:extLst>
          </p:cNvPr>
          <p:cNvSpPr/>
          <p:nvPr/>
        </p:nvSpPr>
        <p:spPr>
          <a:xfrm>
            <a:off x="7777339" y="5730415"/>
            <a:ext cx="2091266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tx1"/>
                </a:solidFill>
              </a:rPr>
              <a:t>Commit</a:t>
            </a:r>
            <a:r>
              <a:rPr lang="nl-BE" dirty="0">
                <a:solidFill>
                  <a:schemeClr val="tx1"/>
                </a:solidFill>
              </a:rPr>
              <a:t> changes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6947-CE52-4AF9-AF47-ADC48C89A579}"/>
              </a:ext>
            </a:extLst>
          </p:cNvPr>
          <p:cNvSpPr txBox="1"/>
          <p:nvPr/>
        </p:nvSpPr>
        <p:spPr>
          <a:xfrm>
            <a:off x="7576961" y="5187858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F04C25"/>
                </a:solidFill>
              </a:rPr>
              <a:t>1 transaction </a:t>
            </a:r>
            <a:r>
              <a:rPr lang="nl-BE" dirty="0" err="1">
                <a:solidFill>
                  <a:srgbClr val="F04C25"/>
                </a:solidFill>
              </a:rPr>
              <a:t>to</a:t>
            </a:r>
            <a:r>
              <a:rPr lang="nl-BE" dirty="0">
                <a:solidFill>
                  <a:srgbClr val="F04C25"/>
                </a:solidFill>
              </a:rPr>
              <a:t> </a:t>
            </a:r>
            <a:r>
              <a:rPr lang="nl-BE" dirty="0" err="1">
                <a:solidFill>
                  <a:srgbClr val="F04C25"/>
                </a:solidFill>
              </a:rPr>
              <a:t>the</a:t>
            </a:r>
            <a:r>
              <a:rPr lang="nl-BE" dirty="0">
                <a:solidFill>
                  <a:srgbClr val="F04C25"/>
                </a:solidFill>
              </a:rPr>
              <a:t> database</a:t>
            </a:r>
            <a:endParaRPr lang="en-GB" dirty="0">
              <a:solidFill>
                <a:srgbClr val="F04C25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65583E-E900-418F-ABF1-0CC9B21757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86177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12191999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Add</a:t>
            </a:r>
            <a:r>
              <a:rPr lang="nl-BE" sz="2400" dirty="0"/>
              <a:t> view ‘</a:t>
            </a:r>
            <a:r>
              <a:rPr lang="nl-BE" sz="2400" dirty="0" err="1"/>
              <a:t>Add.cshtml</a:t>
            </a:r>
            <a:r>
              <a:rPr lang="nl-BE" sz="2400" dirty="0"/>
              <a:t>’ in </a:t>
            </a:r>
            <a:r>
              <a:rPr lang="nl-BE" sz="2400" dirty="0" err="1"/>
              <a:t>the</a:t>
            </a:r>
            <a:r>
              <a:rPr lang="nl-BE" sz="2400" dirty="0"/>
              <a:t> Movies folder</a:t>
            </a:r>
          </a:p>
          <a:p>
            <a:r>
              <a:rPr lang="nl-BE" sz="2400" dirty="0"/>
              <a:t>(</a:t>
            </a:r>
            <a:r>
              <a:rPr lang="nl-BE" sz="2400" dirty="0" err="1"/>
              <a:t>from</a:t>
            </a:r>
            <a:r>
              <a:rPr lang="nl-BE" sz="2400" dirty="0"/>
              <a:t> resources)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The view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contains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input/output fields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for</a:t>
            </a:r>
            <a:endParaRPr lang="nl-BE" sz="2400" dirty="0">
              <a:solidFill>
                <a:srgbClr val="3C3C3C"/>
              </a:solidFill>
              <a:latin typeface="Nunito Light" panose="00000400000000000000" pitchFamily="2" charset="0"/>
            </a:endParaRPr>
          </a:p>
          <a:p>
            <a:endParaRPr lang="nl-BE" sz="2400" dirty="0">
              <a:solidFill>
                <a:srgbClr val="3C3C3C"/>
              </a:solidFill>
              <a:latin typeface="Nunito Light" panose="00000400000000000000" pitchFamily="2" charset="0"/>
            </a:endParaRPr>
          </a:p>
          <a:p>
            <a:pPr lvl="1"/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a Movie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Entity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</a:p>
          <a:p>
            <a:pPr lvl="1"/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a string Code</a:t>
            </a:r>
          </a:p>
          <a:p>
            <a:pPr lvl="1"/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a string Name </a:t>
            </a:r>
          </a:p>
          <a:p>
            <a:pPr lvl="1"/>
            <a:endParaRPr lang="nl-BE" sz="2400" dirty="0"/>
          </a:p>
          <a:p>
            <a:pPr lvl="1"/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What</a:t>
            </a:r>
            <a:r>
              <a:rPr lang="nl-BE" sz="2400" dirty="0">
                <a:solidFill>
                  <a:srgbClr val="C00000"/>
                </a:solidFill>
                <a:latin typeface="Nunito Light" panose="00000400000000000000" pitchFamily="2" charset="0"/>
              </a:rPr>
              <a:t> do </a:t>
            </a:r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you</a:t>
            </a:r>
            <a:r>
              <a:rPr lang="nl-BE" sz="2400" dirty="0">
                <a:solidFill>
                  <a:srgbClr val="C00000"/>
                </a:solidFill>
                <a:latin typeface="Nunito Light" panose="00000400000000000000" pitchFamily="2" charset="0"/>
              </a:rPr>
              <a:t> </a:t>
            </a:r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need</a:t>
            </a:r>
            <a:r>
              <a:rPr lang="nl-BE" sz="2400" dirty="0">
                <a:solidFill>
                  <a:srgbClr val="C00000"/>
                </a:solidFill>
                <a:latin typeface="Nunito Light" panose="00000400000000000000" pitchFamily="2" charset="0"/>
              </a:rPr>
              <a:t> </a:t>
            </a:r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to</a:t>
            </a:r>
            <a:r>
              <a:rPr lang="nl-BE" sz="2400" dirty="0">
                <a:solidFill>
                  <a:srgbClr val="C00000"/>
                </a:solidFill>
                <a:latin typeface="Nunito Light" panose="00000400000000000000" pitchFamily="2" charset="0"/>
              </a:rPr>
              <a:t> </a:t>
            </a:r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provide</a:t>
            </a:r>
            <a:r>
              <a:rPr lang="nl-BE" sz="2400" dirty="0">
                <a:solidFill>
                  <a:srgbClr val="C00000"/>
                </a:solidFill>
              </a:rPr>
              <a:t>/</a:t>
            </a:r>
            <a:r>
              <a:rPr lang="nl-BE" sz="2400" dirty="0" err="1">
                <a:solidFill>
                  <a:srgbClr val="C00000"/>
                </a:solidFill>
              </a:rPr>
              <a:t>retrieve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those</a:t>
            </a:r>
            <a:r>
              <a:rPr lang="nl-BE" sz="2400" dirty="0">
                <a:solidFill>
                  <a:srgbClr val="C00000"/>
                </a:solidFill>
              </a:rPr>
              <a:t> fields?</a:t>
            </a:r>
            <a:endParaRPr lang="nl-BE" sz="2400" dirty="0">
              <a:solidFill>
                <a:srgbClr val="C00000"/>
              </a:solidFill>
              <a:latin typeface="Nunito Light" panose="000004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Edit</a:t>
            </a:r>
            <a:r>
              <a:rPr lang="nl-BE" dirty="0"/>
              <a:t> views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FF8CA-6B10-4EDF-A8DD-8393A181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25" y="1869859"/>
            <a:ext cx="3315022" cy="2639880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D65EC-9B8F-4543-903D-39C25E7C2C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48967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nl-BE" sz="2400" dirty="0"/>
          </a:p>
          <a:p>
            <a:endParaRPr lang="nl-BE" sz="2400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br>
              <a:rPr lang="nl-BE" sz="2400" dirty="0"/>
            </a:br>
            <a:br>
              <a:rPr lang="nl-BE" sz="2400" dirty="0"/>
            </a:br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new </a:t>
            </a:r>
            <a:r>
              <a:rPr lang="nl-BE" dirty="0" err="1"/>
              <a:t>ViewModel</a:t>
            </a:r>
            <a:endParaRPr lang="en-GB" sz="1800" dirty="0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3EC2120A-57A1-48EB-8211-1BC342C7392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FB8D61DF-F0F2-492B-AA90-240AFE55B54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B9AF02B-E345-4319-99C9-7EDF530E6CE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9061A36A-9084-4203-904D-CF2CE90DB09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AC352B-AC1F-4BD6-8D9E-E12FB280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142" y="3747171"/>
            <a:ext cx="3078985" cy="2451914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3768D-EDF9-4566-BB12-A282FB828851}"/>
              </a:ext>
            </a:extLst>
          </p:cNvPr>
          <p:cNvSpPr txBox="1"/>
          <p:nvPr/>
        </p:nvSpPr>
        <p:spPr>
          <a:xfrm>
            <a:off x="651210" y="1639237"/>
            <a:ext cx="11055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Create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a new class </a:t>
            </a:r>
            <a:r>
              <a:rPr lang="nl-BE" sz="2400" i="1" dirty="0" err="1">
                <a:solidFill>
                  <a:srgbClr val="3C3C3C"/>
                </a:solidFill>
                <a:latin typeface="Nunito Light" panose="00000400000000000000" pitchFamily="2" charset="0"/>
              </a:rPr>
              <a:t>AddMovieViewModel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in folder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Models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/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ViewModels</a:t>
            </a:r>
            <a:endParaRPr lang="nl-BE" sz="2400" dirty="0">
              <a:solidFill>
                <a:srgbClr val="3C3C3C"/>
              </a:solidFill>
              <a:latin typeface="Nunito Light" panose="000004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015327-69C6-4DF9-AE02-5D422845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42" y="2565602"/>
            <a:ext cx="2944262" cy="1036712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1A6AB-B151-4FB8-9103-AB5C760284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29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22AFD44-F586-D01F-82A5-58E77D10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47" y="2827413"/>
            <a:ext cx="5638800" cy="337185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411241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6CD-882A-41CA-AF1F-B5E118C94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Almost all software interacts (CRUD) with a database system.</a:t>
            </a:r>
          </a:p>
          <a:p>
            <a:r>
              <a:rPr lang="nl-BE" sz="2400" dirty="0"/>
              <a:t>.Net </a:t>
            </a:r>
            <a:r>
              <a:rPr lang="nl-BE" sz="2400" dirty="0" err="1"/>
              <a:t>developers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ORM tools like </a:t>
            </a:r>
            <a:r>
              <a:rPr lang="nl-BE" sz="2400" dirty="0" err="1"/>
              <a:t>Entity</a:t>
            </a:r>
            <a:r>
              <a:rPr lang="nl-BE" sz="2400" dirty="0"/>
              <a:t> Framework or Dapper </a:t>
            </a:r>
            <a:r>
              <a:rPr lang="nl-BE" sz="2400" dirty="0" err="1"/>
              <a:t>to</a:t>
            </a:r>
            <a:r>
              <a:rPr lang="nl-BE" sz="2400" dirty="0"/>
              <a:t> access these databases </a:t>
            </a:r>
            <a:r>
              <a:rPr lang="nl-BE" sz="2400" dirty="0" err="1"/>
              <a:t>smoothly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efficiently</a:t>
            </a:r>
            <a:r>
              <a:rPr lang="nl-BE" sz="2400" dirty="0"/>
              <a:t>.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/>
              <a:t>BUT </a:t>
            </a:r>
            <a:r>
              <a:rPr lang="nl-BE" sz="2400" dirty="0" err="1"/>
              <a:t>the</a:t>
            </a:r>
            <a:r>
              <a:rPr lang="nl-BE" sz="2400" dirty="0"/>
              <a:t> concern is </a:t>
            </a:r>
            <a:r>
              <a:rPr lang="nl-BE" sz="2400" dirty="0" err="1"/>
              <a:t>how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these ORM tools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write</a:t>
            </a:r>
            <a:r>
              <a:rPr lang="nl-BE" sz="2400" dirty="0"/>
              <a:t> code </a:t>
            </a:r>
            <a:r>
              <a:rPr lang="nl-BE" sz="2400" dirty="0" err="1"/>
              <a:t>that</a:t>
            </a:r>
            <a:r>
              <a:rPr lang="nl-BE" sz="2400" dirty="0"/>
              <a:t> is </a:t>
            </a:r>
          </a:p>
          <a:p>
            <a:pPr lvl="1"/>
            <a:r>
              <a:rPr lang="nl-BE" sz="2400" dirty="0" err="1"/>
              <a:t>reusable</a:t>
            </a:r>
            <a:endParaRPr lang="nl-BE" sz="2400" dirty="0"/>
          </a:p>
          <a:p>
            <a:pPr lvl="1"/>
            <a:r>
              <a:rPr lang="nl-BE" sz="2400" dirty="0" err="1"/>
              <a:t>maintainable</a:t>
            </a:r>
            <a:endParaRPr lang="nl-BE" sz="2400" dirty="0"/>
          </a:p>
          <a:p>
            <a:pPr lvl="1"/>
            <a:r>
              <a:rPr lang="nl-BE" sz="2400" dirty="0" err="1"/>
              <a:t>readable</a:t>
            </a:r>
            <a:endParaRPr lang="nl-BE" sz="2400" dirty="0"/>
          </a:p>
          <a:p>
            <a:pPr lvl="1"/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above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testable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 err="1"/>
              <a:t>This</a:t>
            </a:r>
            <a:r>
              <a:rPr lang="nl-BE" sz="2400" dirty="0"/>
              <a:t> is </a:t>
            </a:r>
            <a:r>
              <a:rPr lang="nl-BE" sz="2400" dirty="0" err="1"/>
              <a:t>were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design </a:t>
            </a:r>
            <a:r>
              <a:rPr lang="nl-BE" sz="2400" b="1" dirty="0" err="1">
                <a:solidFill>
                  <a:srgbClr val="009CAB"/>
                </a:solidFill>
              </a:rPr>
              <a:t>patterns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/>
              <a:t>focus on.  The </a:t>
            </a:r>
            <a:r>
              <a:rPr lang="nl-BE" sz="2400" b="1" dirty="0" err="1">
                <a:solidFill>
                  <a:srgbClr val="009CAB"/>
                </a:solidFill>
              </a:rPr>
              <a:t>repository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unit of </a:t>
            </a:r>
            <a:r>
              <a:rPr lang="nl-BE" sz="2400" b="1" dirty="0" err="1">
                <a:solidFill>
                  <a:srgbClr val="009CAB"/>
                </a:solidFill>
              </a:rPr>
              <a:t>work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b="1" dirty="0" err="1">
                <a:solidFill>
                  <a:srgbClr val="009CAB"/>
                </a:solidFill>
              </a:rPr>
              <a:t>pattern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 err="1"/>
              <a:t>try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solve</a:t>
            </a:r>
            <a:r>
              <a:rPr lang="nl-BE" sz="2400" dirty="0"/>
              <a:t> common </a:t>
            </a:r>
            <a:r>
              <a:rPr lang="nl-BE" sz="2400" dirty="0" err="1"/>
              <a:t>problems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database access </a:t>
            </a:r>
            <a:r>
              <a:rPr lang="nl-BE" sz="2400" dirty="0" err="1"/>
              <a:t>and</a:t>
            </a:r>
            <a:r>
              <a:rPr lang="nl-BE" sz="2400" dirty="0"/>
              <a:t> business logic transactions.</a:t>
            </a:r>
          </a:p>
          <a:p>
            <a:pPr marL="457200" lvl="1" indent="0">
              <a:buNone/>
            </a:pPr>
            <a:endParaRPr lang="nl-BE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09E40-D93E-44D1-BB0E-8A221931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concept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6DCD9ED-5D21-44BB-8370-95AFC6A2D94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A1F0F804-85E3-4F96-86A5-F950E0CDB93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4E60D228-7B29-4942-AEFF-745DC3427CC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2840A377-98C8-4833-8E49-703AF1869A8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D19C2-815E-4154-A1F7-7BBBBCD3E5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92106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6ED742-2C63-40AE-8858-9DBA47C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Add.cshtml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AD8628-EA9C-48DE-A83B-33C1391BFF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30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C1661B-F88C-4CD2-B85B-525D1846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1" y="1615440"/>
            <a:ext cx="8905875" cy="516255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550051-3EDB-4CB1-B232-AAE0442FCE72}"/>
              </a:ext>
            </a:extLst>
          </p:cNvPr>
          <p:cNvSpPr/>
          <p:nvPr/>
        </p:nvSpPr>
        <p:spPr>
          <a:xfrm>
            <a:off x="4229100" y="1435748"/>
            <a:ext cx="2811780" cy="553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8F0D27E-8CF3-4AC0-921B-DD05969B032F}"/>
              </a:ext>
            </a:extLst>
          </p:cNvPr>
          <p:cNvSpPr/>
          <p:nvPr/>
        </p:nvSpPr>
        <p:spPr>
          <a:xfrm>
            <a:off x="4598670" y="3553797"/>
            <a:ext cx="1322070" cy="3552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73E02C9-EC8C-421C-889E-166D5439B0AC}"/>
              </a:ext>
            </a:extLst>
          </p:cNvPr>
          <p:cNvSpPr/>
          <p:nvPr/>
        </p:nvSpPr>
        <p:spPr>
          <a:xfrm>
            <a:off x="4598670" y="4506298"/>
            <a:ext cx="1322070" cy="3552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8A4C630-FB65-4D9F-A8A5-127203E9989D}"/>
              </a:ext>
            </a:extLst>
          </p:cNvPr>
          <p:cNvSpPr/>
          <p:nvPr/>
        </p:nvSpPr>
        <p:spPr>
          <a:xfrm>
            <a:off x="4598670" y="6266368"/>
            <a:ext cx="1322070" cy="3552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570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2" y="1508401"/>
            <a:ext cx="12191999" cy="4886034"/>
          </a:xfrm>
        </p:spPr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(</a:t>
            </a:r>
            <a:r>
              <a:rPr lang="nl-BE" dirty="0">
                <a:solidFill>
                  <a:srgbClr val="C00000"/>
                </a:solidFill>
              </a:rPr>
              <a:t>empty</a:t>
            </a:r>
            <a:r>
              <a:rPr lang="nl-BE" dirty="0"/>
              <a:t>) </a:t>
            </a:r>
            <a:r>
              <a:rPr lang="nl-BE" dirty="0" err="1"/>
              <a:t>instance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AddMovieViewModel</a:t>
            </a:r>
            <a:r>
              <a:rPr lang="nl-BE" dirty="0"/>
              <a:t> class </a:t>
            </a:r>
            <a:r>
              <a:rPr lang="nl-BE" dirty="0" err="1"/>
              <a:t>and</a:t>
            </a:r>
            <a:r>
              <a:rPr lang="nl-BE" dirty="0"/>
              <a:t> pass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corresponding</a:t>
            </a:r>
            <a:r>
              <a:rPr lang="nl-BE" dirty="0"/>
              <a:t> 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MovieController</a:t>
            </a:r>
            <a:r>
              <a:rPr lang="nl-BE" dirty="0"/>
              <a:t> (GET) </a:t>
            </a:r>
            <a:r>
              <a:rPr lang="nl-BE" sz="2400" dirty="0"/>
              <a:t>- </a:t>
            </a:r>
            <a:r>
              <a:rPr lang="nl-BE" sz="2400" dirty="0" err="1"/>
              <a:t>from</a:t>
            </a:r>
            <a:r>
              <a:rPr lang="nl-BE" sz="2400" dirty="0"/>
              <a:t> resources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02C3-16DB-44A5-9BB2-AC197EDC1E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31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3F19968-45DD-35CD-C119-0FCEEBF09CD7}"/>
              </a:ext>
            </a:extLst>
          </p:cNvPr>
          <p:cNvSpPr txBox="1"/>
          <p:nvPr/>
        </p:nvSpPr>
        <p:spPr>
          <a:xfrm>
            <a:off x="2957259" y="3565461"/>
            <a:ext cx="6277479" cy="2031325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//GET: Movies/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Add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addMovieVM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AddMovieViewModel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addMovieVM.Movie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Movie();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addMovieVM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83461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A7B9E861-5464-A229-5E6F-5A9690D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" y="1658917"/>
            <a:ext cx="9962733" cy="4536126"/>
          </a:xfrm>
          <a:prstGeom prst="rect">
            <a:avLst/>
          </a:prstGeom>
          <a:solidFill>
            <a:schemeClr val="bg1"/>
          </a:solidFill>
          <a:ln>
            <a:solidFill>
              <a:srgbClr val="009CAB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0029"/>
            <a:ext cx="12192000" cy="777011"/>
          </a:xfrm>
        </p:spPr>
        <p:txBody>
          <a:bodyPr/>
          <a:lstStyle/>
          <a:p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MovieController</a:t>
            </a:r>
            <a:r>
              <a:rPr lang="nl-BE" dirty="0"/>
              <a:t> (POST)</a:t>
            </a:r>
            <a:r>
              <a:rPr lang="nl-BE" sz="3600" dirty="0"/>
              <a:t> </a:t>
            </a:r>
            <a:r>
              <a:rPr lang="nl-BE" sz="2400" dirty="0"/>
              <a:t>- </a:t>
            </a:r>
            <a:r>
              <a:rPr lang="nl-BE" sz="2400" dirty="0" err="1"/>
              <a:t>from</a:t>
            </a:r>
            <a:r>
              <a:rPr lang="nl-BE" sz="2400" dirty="0"/>
              <a:t> resources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613987-1302-4C7E-86FF-3F4D6123CA4A}"/>
              </a:ext>
            </a:extLst>
          </p:cNvPr>
          <p:cNvSpPr/>
          <p:nvPr/>
        </p:nvSpPr>
        <p:spPr>
          <a:xfrm>
            <a:off x="1394311" y="5588666"/>
            <a:ext cx="4484354" cy="385011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8D81E-6F64-4D93-AC46-BC4D124826A2}"/>
              </a:ext>
            </a:extLst>
          </p:cNvPr>
          <p:cNvSpPr/>
          <p:nvPr/>
        </p:nvSpPr>
        <p:spPr>
          <a:xfrm>
            <a:off x="1838652" y="4477854"/>
            <a:ext cx="4484353" cy="385011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2EF5-F58C-4277-A9CB-6A2335679EF7}"/>
              </a:ext>
            </a:extLst>
          </p:cNvPr>
          <p:cNvSpPr/>
          <p:nvPr/>
        </p:nvSpPr>
        <p:spPr>
          <a:xfrm>
            <a:off x="1394310" y="5962334"/>
            <a:ext cx="2113307" cy="385011"/>
          </a:xfrm>
          <a:prstGeom prst="rect">
            <a:avLst/>
          </a:prstGeom>
          <a:noFill/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DCDF31-F6CF-4745-85A8-0D4C64745E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32</a:t>
            </a:fld>
            <a:endParaRPr lang="nl-BE" sz="1200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728CC80D-803F-46B6-94F9-0B2A52797D9A}"/>
              </a:ext>
            </a:extLst>
          </p:cNvPr>
          <p:cNvSpPr/>
          <p:nvPr/>
        </p:nvSpPr>
        <p:spPr>
          <a:xfrm>
            <a:off x="5658271" y="1533119"/>
            <a:ext cx="2751803" cy="546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C7866A2-C57E-40D4-B764-517792F17F5C}"/>
              </a:ext>
            </a:extLst>
          </p:cNvPr>
          <p:cNvSpPr/>
          <p:nvPr/>
        </p:nvSpPr>
        <p:spPr>
          <a:xfrm>
            <a:off x="1361692" y="3014099"/>
            <a:ext cx="8973434" cy="777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29BA1-D3C7-4C08-8C59-59F86335C25D}"/>
              </a:ext>
            </a:extLst>
          </p:cNvPr>
          <p:cNvSpPr/>
          <p:nvPr/>
        </p:nvSpPr>
        <p:spPr>
          <a:xfrm>
            <a:off x="6056136" y="5416171"/>
            <a:ext cx="3400686" cy="517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/>
              <a:t>new Rating in </a:t>
            </a:r>
            <a:r>
              <a:rPr lang="nl-BE" dirty="0" err="1"/>
              <a:t>DbSet</a:t>
            </a:r>
            <a:r>
              <a:rPr lang="nl-BE" dirty="0"/>
              <a:t>&lt;Rating&gt;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482FF-058F-4297-A483-9A47909EEB8C}"/>
              </a:ext>
            </a:extLst>
          </p:cNvPr>
          <p:cNvSpPr/>
          <p:nvPr/>
        </p:nvSpPr>
        <p:spPr>
          <a:xfrm>
            <a:off x="6056135" y="6126032"/>
            <a:ext cx="3400686" cy="517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/>
              <a:t>new Movie in </a:t>
            </a:r>
            <a:r>
              <a:rPr lang="nl-BE" dirty="0" err="1"/>
              <a:t>DbSet</a:t>
            </a:r>
            <a:r>
              <a:rPr lang="nl-BE" dirty="0"/>
              <a:t>&lt;Movie&gt;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373CA7-F5A4-46F0-B85A-6E545420E06D}"/>
              </a:ext>
            </a:extLst>
          </p:cNvPr>
          <p:cNvSpPr/>
          <p:nvPr/>
        </p:nvSpPr>
        <p:spPr>
          <a:xfrm>
            <a:off x="9761859" y="5620926"/>
            <a:ext cx="2430141" cy="8181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1 transaction </a:t>
            </a:r>
            <a:r>
              <a:rPr lang="nl-BE" sz="1600" dirty="0" err="1"/>
              <a:t>to</a:t>
            </a:r>
            <a:r>
              <a:rPr lang="nl-BE" sz="1600" dirty="0"/>
              <a:t> </a:t>
            </a:r>
            <a:r>
              <a:rPr lang="nl-BE" sz="1600" dirty="0" err="1"/>
              <a:t>the</a:t>
            </a:r>
            <a:r>
              <a:rPr lang="nl-BE" sz="1600" dirty="0"/>
              <a:t> DB</a:t>
            </a:r>
            <a:br>
              <a:rPr lang="nl-BE" sz="1600" dirty="0"/>
            </a:br>
            <a:r>
              <a:rPr lang="nl-BE" dirty="0" err="1"/>
              <a:t>unitOfWork.Save</a:t>
            </a:r>
            <a:r>
              <a:rPr lang="nl-BE" dirty="0"/>
              <a:t>()</a:t>
            </a:r>
            <a:endParaRPr lang="en-GB" sz="1600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B456101-0B32-449B-81F7-A29A7CBFAD85}"/>
              </a:ext>
            </a:extLst>
          </p:cNvPr>
          <p:cNvSpPr/>
          <p:nvPr/>
        </p:nvSpPr>
        <p:spPr>
          <a:xfrm>
            <a:off x="9516979" y="5392106"/>
            <a:ext cx="184723" cy="125128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41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B0B10B8-EC34-45DE-B818-2862C8B0F1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799"/>
            <a:ext cx="12191999" cy="52146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Unit of Work is referred to as a </a:t>
            </a:r>
            <a:r>
              <a:rPr lang="en-US" i="1" dirty="0">
                <a:solidFill>
                  <a:srgbClr val="009CAB"/>
                </a:solidFill>
              </a:rPr>
              <a:t>single</a:t>
            </a:r>
            <a:r>
              <a:rPr lang="en-US" dirty="0"/>
              <a:t> transaction that involves </a:t>
            </a:r>
            <a:r>
              <a:rPr lang="en-US" i="1" dirty="0">
                <a:solidFill>
                  <a:srgbClr val="009CAB"/>
                </a:solidFill>
              </a:rPr>
              <a:t>multiple</a:t>
            </a:r>
            <a:r>
              <a:rPr lang="en-US" dirty="0"/>
              <a:t> operations of insert/update/delete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endParaRPr lang="en-US" dirty="0"/>
          </a:p>
          <a:p>
            <a:r>
              <a:rPr lang="en-US" dirty="0"/>
              <a:t>- Bank transaction: transferring money from one account to another</a:t>
            </a:r>
          </a:p>
          <a:p>
            <a:r>
              <a:rPr lang="en-US" dirty="0"/>
              <a:t>- A tennis court reservation: mark the court time slot as occupied, assign the reservation to the player</a:t>
            </a:r>
          </a:p>
          <a:p>
            <a:r>
              <a:rPr lang="en-US" dirty="0"/>
              <a:t>- Placing an order and adjusting the stock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 it must either be complete in its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entirely</a:t>
            </a:r>
            <a:r>
              <a:rPr lang="en-US" dirty="0">
                <a:sym typeface="Wingdings" panose="05000000000000000000" pitchFamily="2" charset="2"/>
              </a:rPr>
              <a:t> or have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no effect </a:t>
            </a:r>
            <a:r>
              <a:rPr lang="en-US" dirty="0">
                <a:sym typeface="Wingdings" panose="05000000000000000000" pitchFamily="2" charset="2"/>
              </a:rPr>
              <a:t>whatsoever</a:t>
            </a:r>
            <a:endParaRPr lang="nl-BE" dirty="0">
              <a:solidFill>
                <a:srgbClr val="C00000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C4E76A-F189-41FE-B1F7-185733D8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Unit of </a:t>
            </a:r>
            <a:r>
              <a:rPr lang="nl-BE" dirty="0" err="1"/>
              <a:t>Work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D8EC20-C067-4440-AB8E-32F59C0779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7953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12344-9F1A-4C6A-823F-ACBFF427FD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en-GB" dirty="0"/>
              <a:t>The Unit of Work will </a:t>
            </a:r>
            <a:r>
              <a:rPr lang="en-GB" b="1" dirty="0"/>
              <a:t>merge all the methods/actions/operations (Create/Update/Delete) of Repositories into a single transaction</a:t>
            </a:r>
            <a:r>
              <a:rPr lang="en-GB" dirty="0"/>
              <a:t>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All changes will be </a:t>
            </a:r>
            <a:r>
              <a:rPr lang="en-GB" dirty="0">
                <a:solidFill>
                  <a:srgbClr val="C00000"/>
                </a:solidFill>
              </a:rPr>
              <a:t>committed only once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They will be </a:t>
            </a:r>
            <a:r>
              <a:rPr lang="en-GB" dirty="0">
                <a:solidFill>
                  <a:srgbClr val="C00000"/>
                </a:solidFill>
              </a:rPr>
              <a:t>rolled back if any action fails </a:t>
            </a:r>
            <a:r>
              <a:rPr lang="en-GB" dirty="0"/>
              <a:t>to ensure data integrity.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23D64-82EC-4637-A6DB-D2A5089A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Unit of </a:t>
            </a:r>
            <a:r>
              <a:rPr lang="nl-BE" dirty="0" err="1"/>
              <a:t>Work</a:t>
            </a:r>
            <a:r>
              <a:rPr lang="nl-BE" dirty="0"/>
              <a:t>?</a:t>
            </a:r>
            <a:endParaRPr lang="en-GB" dirty="0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1ECCE50F-1C55-41E1-A13A-1BE8A0DF7B8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DEDEFA4A-CD21-4EA7-BC8A-AB64745314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C9BAD-5D97-48D4-89CA-5533A75290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52827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7218D-069D-4A33-8EE5-B02D56CD54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1"/>
            <a:r>
              <a:rPr lang="nl-BE" sz="2200" dirty="0" err="1">
                <a:solidFill>
                  <a:srgbClr val="C00000"/>
                </a:solidFill>
              </a:rPr>
              <a:t>Can</a:t>
            </a:r>
            <a:r>
              <a:rPr lang="nl-BE" sz="2200" dirty="0">
                <a:solidFill>
                  <a:srgbClr val="C00000"/>
                </a:solidFill>
              </a:rPr>
              <a:t> we </a:t>
            </a:r>
            <a:r>
              <a:rPr lang="nl-BE" sz="2200" dirty="0" err="1">
                <a:solidFill>
                  <a:srgbClr val="C00000"/>
                </a:solidFill>
              </a:rPr>
              <a:t>insert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an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b="1" i="1" dirty="0">
                <a:solidFill>
                  <a:srgbClr val="C00000"/>
                </a:solidFill>
              </a:rPr>
              <a:t>order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and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adjust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the</a:t>
            </a:r>
            <a:r>
              <a:rPr lang="nl-BE" sz="2200" dirty="0">
                <a:solidFill>
                  <a:srgbClr val="C00000"/>
                </a:solidFill>
              </a:rPr>
              <a:t> stock of </a:t>
            </a:r>
            <a:r>
              <a:rPr lang="nl-BE" sz="2200" dirty="0" err="1">
                <a:solidFill>
                  <a:srgbClr val="C00000"/>
                </a:solidFill>
              </a:rPr>
              <a:t>the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b="1" i="1" dirty="0">
                <a:solidFill>
                  <a:srgbClr val="C00000"/>
                </a:solidFill>
              </a:rPr>
              <a:t>product</a:t>
            </a:r>
            <a:r>
              <a:rPr lang="nl-BE" sz="2200" dirty="0">
                <a:solidFill>
                  <a:srgbClr val="C00000"/>
                </a:solidFill>
              </a:rPr>
              <a:t> in </a:t>
            </a:r>
            <a:r>
              <a:rPr lang="nl-BE" sz="2200" dirty="0" err="1">
                <a:solidFill>
                  <a:srgbClr val="C00000"/>
                </a:solidFill>
              </a:rPr>
              <a:t>one</a:t>
            </a:r>
            <a:r>
              <a:rPr lang="nl-BE" sz="2200" dirty="0">
                <a:solidFill>
                  <a:srgbClr val="C00000"/>
                </a:solidFill>
              </a:rPr>
              <a:t> single transaction?</a:t>
            </a:r>
          </a:p>
          <a:p>
            <a:pPr lvl="1"/>
            <a:endParaRPr lang="nl-BE" sz="2200" dirty="0"/>
          </a:p>
          <a:p>
            <a:pPr lvl="1"/>
            <a:r>
              <a:rPr lang="nl-BE" sz="2200" dirty="0" err="1"/>
              <a:t>OrderController</a:t>
            </a:r>
            <a:r>
              <a:rPr lang="nl-BE" sz="2200" dirty="0"/>
              <a:t>: </a:t>
            </a:r>
            <a:r>
              <a:rPr lang="nl-BE" sz="2200" dirty="0" err="1"/>
              <a:t>orderRepository</a:t>
            </a:r>
            <a:r>
              <a:rPr lang="nl-BE" sz="2200" dirty="0"/>
              <a:t> </a:t>
            </a:r>
            <a:r>
              <a:rPr lang="nl-BE" sz="2200" dirty="0" err="1"/>
              <a:t>and</a:t>
            </a:r>
            <a:r>
              <a:rPr lang="nl-BE" sz="2200" dirty="0"/>
              <a:t> </a:t>
            </a:r>
            <a:r>
              <a:rPr lang="nl-BE" sz="2200" dirty="0" err="1"/>
              <a:t>productRepository</a:t>
            </a:r>
            <a:r>
              <a:rPr lang="nl-BE" sz="2200" dirty="0"/>
              <a:t> are </a:t>
            </a:r>
            <a:r>
              <a:rPr lang="nl-BE" sz="2200" dirty="0" err="1"/>
              <a:t>injected</a:t>
            </a:r>
            <a:endParaRPr lang="nl-BE" sz="2200" dirty="0"/>
          </a:p>
          <a:p>
            <a:pPr lvl="1"/>
            <a:r>
              <a:rPr lang="nl-BE" sz="2200" dirty="0" err="1"/>
              <a:t>Each</a:t>
            </a:r>
            <a:r>
              <a:rPr lang="nl-BE" sz="2200" dirty="0"/>
              <a:t> </a:t>
            </a:r>
            <a:r>
              <a:rPr lang="nl-BE" sz="2200" dirty="0" err="1"/>
              <a:t>repository</a:t>
            </a:r>
            <a:r>
              <a:rPr lang="nl-BE" sz="2200" dirty="0"/>
              <a:t> </a:t>
            </a:r>
            <a:r>
              <a:rPr lang="nl-BE" sz="2200" dirty="0" err="1"/>
              <a:t>will</a:t>
            </a:r>
            <a:r>
              <a:rPr lang="nl-BE" sz="2200" dirty="0"/>
              <a:t> </a:t>
            </a:r>
            <a:r>
              <a:rPr lang="nl-BE" sz="2200" dirty="0" err="1"/>
              <a:t>maintain</a:t>
            </a:r>
            <a:r>
              <a:rPr lang="nl-BE" sz="2200" dirty="0"/>
              <a:t> </a:t>
            </a:r>
            <a:r>
              <a:rPr lang="nl-BE" sz="2200" dirty="0" err="1">
                <a:solidFill>
                  <a:srgbClr val="C00000"/>
                </a:solidFill>
              </a:rPr>
              <a:t>its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own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DBContext</a:t>
            </a:r>
            <a:r>
              <a:rPr lang="nl-BE" sz="2200" dirty="0">
                <a:solidFill>
                  <a:srgbClr val="C00000"/>
                </a:solidFill>
              </a:rPr>
              <a:t> class</a:t>
            </a:r>
            <a:endParaRPr lang="nl-BE" sz="2200" dirty="0"/>
          </a:p>
          <a:p>
            <a:pPr lvl="1"/>
            <a:r>
              <a:rPr lang="nl-BE" sz="2200" dirty="0" err="1"/>
              <a:t>Each</a:t>
            </a:r>
            <a:r>
              <a:rPr lang="nl-BE" sz="2200" dirty="0"/>
              <a:t> </a:t>
            </a:r>
            <a:r>
              <a:rPr lang="nl-BE" sz="2200" dirty="0" err="1"/>
              <a:t>DBContext</a:t>
            </a:r>
            <a:r>
              <a:rPr lang="nl-BE" sz="2200" dirty="0"/>
              <a:t> </a:t>
            </a:r>
            <a:r>
              <a:rPr lang="nl-BE" sz="2200" b="1" dirty="0"/>
              <a:t>has </a:t>
            </a:r>
            <a:r>
              <a:rPr lang="nl-BE" sz="2200" b="1" dirty="0" err="1"/>
              <a:t>its</a:t>
            </a:r>
            <a:r>
              <a:rPr lang="nl-BE" sz="2200" b="1" dirty="0"/>
              <a:t> </a:t>
            </a:r>
            <a:r>
              <a:rPr lang="nl-BE" sz="2200" b="1" dirty="0" err="1"/>
              <a:t>own</a:t>
            </a:r>
            <a:r>
              <a:rPr lang="nl-BE" sz="2200" b="1" dirty="0"/>
              <a:t> in-memory </a:t>
            </a:r>
            <a:r>
              <a:rPr lang="nl-BE" sz="2200" dirty="0"/>
              <a:t>list of changes of </a:t>
            </a:r>
            <a:r>
              <a:rPr lang="nl-BE" sz="2200" dirty="0" err="1"/>
              <a:t>the</a:t>
            </a:r>
            <a:r>
              <a:rPr lang="nl-BE" sz="2200" dirty="0"/>
              <a:t> </a:t>
            </a:r>
            <a:r>
              <a:rPr lang="nl-BE" sz="2200" dirty="0" err="1"/>
              <a:t>entities</a:t>
            </a:r>
            <a:r>
              <a:rPr lang="nl-BE" sz="2200" dirty="0"/>
              <a:t> (1 Order </a:t>
            </a:r>
            <a:r>
              <a:rPr lang="nl-BE" sz="2200" dirty="0" err="1"/>
              <a:t>added</a:t>
            </a:r>
            <a:r>
              <a:rPr lang="nl-BE" sz="2200" dirty="0"/>
              <a:t>, 1 Product </a:t>
            </a:r>
            <a:r>
              <a:rPr lang="nl-BE" sz="2200" dirty="0" err="1"/>
              <a:t>updated</a:t>
            </a:r>
            <a:r>
              <a:rPr lang="nl-BE" sz="2200" dirty="0"/>
              <a:t>)</a:t>
            </a:r>
          </a:p>
          <a:p>
            <a:pPr lvl="1"/>
            <a:r>
              <a:rPr lang="nl-BE" sz="2200" dirty="0"/>
              <a:t>It is </a:t>
            </a:r>
            <a:r>
              <a:rPr lang="nl-BE" sz="2200" dirty="0" err="1"/>
              <a:t>impossible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save </a:t>
            </a:r>
            <a:r>
              <a:rPr lang="nl-BE" sz="2200" dirty="0" err="1"/>
              <a:t>the</a:t>
            </a:r>
            <a:r>
              <a:rPr lang="nl-BE" sz="2200" dirty="0"/>
              <a:t> changes of </a:t>
            </a:r>
            <a:r>
              <a:rPr lang="nl-BE" sz="2200" dirty="0" err="1"/>
              <a:t>both</a:t>
            </a:r>
            <a:r>
              <a:rPr lang="nl-BE" sz="2200" dirty="0"/>
              <a:t> </a:t>
            </a:r>
            <a:r>
              <a:rPr lang="nl-BE" sz="2200" dirty="0" err="1"/>
              <a:t>DbContext's</a:t>
            </a:r>
            <a:r>
              <a:rPr lang="nl-BE" sz="2200" dirty="0"/>
              <a:t> (</a:t>
            </a:r>
            <a:r>
              <a:rPr lang="nl-BE" sz="2200" dirty="0" err="1"/>
              <a:t>SaveChanges</a:t>
            </a:r>
            <a:r>
              <a:rPr lang="nl-BE" sz="2200" dirty="0"/>
              <a:t>) in </a:t>
            </a:r>
            <a:r>
              <a:rPr lang="nl-BE" sz="2200" dirty="0" err="1"/>
              <a:t>one</a:t>
            </a:r>
            <a:r>
              <a:rPr lang="nl-BE" sz="2200" dirty="0"/>
              <a:t> transaction (</a:t>
            </a:r>
            <a:r>
              <a:rPr lang="en-US" sz="2200" dirty="0"/>
              <a:t>complete in its entirely or have no effect whatsoever)?</a:t>
            </a:r>
          </a:p>
          <a:p>
            <a:pPr lvl="1"/>
            <a:r>
              <a:rPr lang="en-US" sz="2200" i="1" dirty="0">
                <a:solidFill>
                  <a:srgbClr val="C00000"/>
                </a:solidFill>
              </a:rPr>
              <a:t>Solution?</a:t>
            </a:r>
          </a:p>
          <a:p>
            <a:pPr marL="360000" lvl="2" indent="0">
              <a:buNone/>
            </a:pPr>
            <a:r>
              <a:rPr lang="en-US" sz="2200" dirty="0"/>
              <a:t>One </a:t>
            </a:r>
            <a:r>
              <a:rPr lang="en-US" sz="2200" dirty="0" err="1"/>
              <a:t>DBContext</a:t>
            </a:r>
            <a:r>
              <a:rPr lang="en-US" sz="2200" dirty="0"/>
              <a:t>, one </a:t>
            </a:r>
            <a:r>
              <a:rPr lang="en-US" sz="2200" dirty="0" err="1"/>
              <a:t>SaveChanges</a:t>
            </a:r>
            <a:endParaRPr lang="en-GB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82A7A-83BF-4700-9348-1AF7950E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Repositories</a:t>
            </a:r>
            <a:r>
              <a:rPr lang="nl-BE" dirty="0"/>
              <a:t> without Unit Of </a:t>
            </a:r>
            <a:r>
              <a:rPr lang="nl-BE" dirty="0" err="1"/>
              <a:t>Work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EE5C9774-33BD-4E2E-99A1-6436B60ECE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3F58FD1F-B658-413B-8EA0-8CA75A3219B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4F350B-59AB-4370-8909-3ACDB3DBB060}"/>
              </a:ext>
            </a:extLst>
          </p:cNvPr>
          <p:cNvSpPr/>
          <p:nvPr/>
        </p:nvSpPr>
        <p:spPr>
          <a:xfrm>
            <a:off x="4935936" y="5584923"/>
            <a:ext cx="2052735" cy="447869"/>
          </a:xfrm>
          <a:prstGeom prst="rect">
            <a:avLst/>
          </a:prstGeom>
          <a:noFill/>
          <a:ln>
            <a:solidFill>
              <a:srgbClr val="8B4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C00000"/>
                </a:solidFill>
              </a:rPr>
              <a:t>OrderController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4E2BC8-F0BD-4E91-A4A8-D6BB2651B707}"/>
              </a:ext>
            </a:extLst>
          </p:cNvPr>
          <p:cNvSpPr/>
          <p:nvPr/>
        </p:nvSpPr>
        <p:spPr>
          <a:xfrm>
            <a:off x="8015037" y="5065078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92D050"/>
                </a:solidFill>
              </a:rPr>
              <a:t>orderRepository</a:t>
            </a:r>
            <a:br>
              <a:rPr lang="nl-BE" dirty="0">
                <a:solidFill>
                  <a:srgbClr val="92D050"/>
                </a:solidFill>
              </a:rPr>
            </a:br>
            <a:r>
              <a:rPr lang="nl-BE" dirty="0" err="1">
                <a:solidFill>
                  <a:srgbClr val="92D050"/>
                </a:solidFill>
              </a:rPr>
              <a:t>with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its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own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41BDB9-C32D-49C2-BC1E-11A5BFE6A1DA}"/>
              </a:ext>
            </a:extLst>
          </p:cNvPr>
          <p:cNvSpPr/>
          <p:nvPr/>
        </p:nvSpPr>
        <p:spPr>
          <a:xfrm>
            <a:off x="8015037" y="5888451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err="1">
                <a:solidFill>
                  <a:srgbClr val="92D050"/>
                </a:solidFill>
              </a:rPr>
              <a:t>productRepository</a:t>
            </a:r>
            <a:br>
              <a:rPr lang="nl-BE" dirty="0">
                <a:solidFill>
                  <a:srgbClr val="92D050"/>
                </a:solidFill>
              </a:rPr>
            </a:br>
            <a:r>
              <a:rPr lang="nl-BE" dirty="0" err="1">
                <a:solidFill>
                  <a:srgbClr val="92D050"/>
                </a:solidFill>
              </a:rPr>
              <a:t>with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its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own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CC5CC79E-690D-4640-8AEE-E4CFC70FBB4D}"/>
              </a:ext>
            </a:extLst>
          </p:cNvPr>
          <p:cNvSpPr/>
          <p:nvPr/>
        </p:nvSpPr>
        <p:spPr>
          <a:xfrm rot="20338235">
            <a:off x="6967529" y="5461800"/>
            <a:ext cx="1051249" cy="17427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B5A0F56E-DFC0-48AE-AD85-69C1383D6719}"/>
              </a:ext>
            </a:extLst>
          </p:cNvPr>
          <p:cNvSpPr/>
          <p:nvPr/>
        </p:nvSpPr>
        <p:spPr>
          <a:xfrm rot="1434412">
            <a:off x="6954003" y="5973468"/>
            <a:ext cx="1051249" cy="17427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898AE-866C-4BEC-ACE1-E47E19C462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073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1E671-8305-4C8D-BD9A-AE089A42A5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579053"/>
          </a:xfrm>
        </p:spPr>
        <p:txBody>
          <a:bodyPr>
            <a:normAutofit/>
          </a:bodyPr>
          <a:lstStyle/>
          <a:p>
            <a:pPr lvl="1"/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avoid</a:t>
            </a:r>
            <a:r>
              <a:rPr lang="nl-BE" sz="2400" dirty="0"/>
              <a:t> inconsistent transactions, </a:t>
            </a:r>
            <a:r>
              <a:rPr lang="en-GB" sz="2400" dirty="0"/>
              <a:t>we will </a:t>
            </a:r>
            <a:r>
              <a:rPr lang="en-GB" sz="2400" dirty="0">
                <a:solidFill>
                  <a:srgbClr val="C00000"/>
                </a:solidFill>
              </a:rPr>
              <a:t>add another layer </a:t>
            </a:r>
            <a:r>
              <a:rPr lang="en-GB" sz="2400" dirty="0"/>
              <a:t>between the controller and the repositories.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400" dirty="0"/>
              <a:t>This layer will act as a centralized store for all the repositories to </a:t>
            </a:r>
            <a:r>
              <a:rPr lang="en-GB" sz="2400" b="1" dirty="0"/>
              <a:t>receive</a:t>
            </a:r>
            <a:r>
              <a:rPr lang="en-GB" sz="2400" dirty="0"/>
              <a:t> the </a:t>
            </a:r>
            <a:r>
              <a:rPr lang="en-GB" sz="2400" b="1" dirty="0"/>
              <a:t>same instance </a:t>
            </a:r>
            <a:r>
              <a:rPr lang="en-GB" sz="2400" dirty="0"/>
              <a:t>of the </a:t>
            </a:r>
            <a:r>
              <a:rPr lang="en-GB" sz="2400" dirty="0" err="1">
                <a:solidFill>
                  <a:srgbClr val="C00000"/>
                </a:solidFill>
              </a:rPr>
              <a:t>DbContext</a:t>
            </a:r>
            <a:r>
              <a:rPr lang="en-GB" sz="2400" dirty="0"/>
              <a:t>. </a:t>
            </a:r>
          </a:p>
          <a:p>
            <a:pPr lvl="1"/>
            <a:r>
              <a:rPr lang="en-GB" sz="2400" dirty="0"/>
              <a:t>This will ensure that, for a unit of transaction that spans across multiple repositories, it should either complete for all entities or should fail and rollback entirely. </a:t>
            </a:r>
            <a:r>
              <a:rPr lang="en-GB" sz="2400" dirty="0">
                <a:solidFill>
                  <a:srgbClr val="C00000"/>
                </a:solidFill>
              </a:rPr>
              <a:t>We can call </a:t>
            </a:r>
            <a:r>
              <a:rPr lang="en-GB" sz="2400" dirty="0" err="1">
                <a:solidFill>
                  <a:srgbClr val="C00000"/>
                </a:solidFill>
              </a:rPr>
              <a:t>SaveChanges</a:t>
            </a:r>
            <a:r>
              <a:rPr lang="en-GB" sz="2400" dirty="0">
                <a:solidFill>
                  <a:srgbClr val="C00000"/>
                </a:solidFill>
              </a:rPr>
              <a:t> of UOW.</a:t>
            </a:r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97C37-F2B5-49EE-AFC7-70DD4BC7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Repositories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Unit of </a:t>
            </a:r>
            <a:r>
              <a:rPr lang="nl-BE" dirty="0" err="1"/>
              <a:t>Work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4BCC6F46-9746-4581-97DC-881FA53906A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E58F8385-C4F6-4D6E-91F1-A7784FF7233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693A0B-0F4C-4685-9EA1-66FD22C8CFFB}"/>
              </a:ext>
            </a:extLst>
          </p:cNvPr>
          <p:cNvSpPr/>
          <p:nvPr/>
        </p:nvSpPr>
        <p:spPr>
          <a:xfrm>
            <a:off x="2304222" y="5615010"/>
            <a:ext cx="2052735" cy="447869"/>
          </a:xfrm>
          <a:prstGeom prst="rect">
            <a:avLst/>
          </a:prstGeom>
          <a:noFill/>
          <a:ln>
            <a:solidFill>
              <a:srgbClr val="8B4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C00000"/>
                </a:solidFill>
              </a:rPr>
              <a:t>OrderController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3ED59-1860-405E-9D01-BDFE15445CF4}"/>
              </a:ext>
            </a:extLst>
          </p:cNvPr>
          <p:cNvSpPr/>
          <p:nvPr/>
        </p:nvSpPr>
        <p:spPr>
          <a:xfrm>
            <a:off x="7226557" y="4968720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92D050"/>
                </a:solidFill>
              </a:rPr>
              <a:t>orderRepository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b="1" dirty="0" err="1">
                <a:solidFill>
                  <a:srgbClr val="92D050"/>
                </a:solidFill>
              </a:rPr>
              <a:t>receives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025D23-AF7F-4A9A-8B01-FCF467392E2B}"/>
              </a:ext>
            </a:extLst>
          </p:cNvPr>
          <p:cNvSpPr/>
          <p:nvPr/>
        </p:nvSpPr>
        <p:spPr>
          <a:xfrm>
            <a:off x="7226557" y="5965372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err="1">
                <a:solidFill>
                  <a:srgbClr val="92D050"/>
                </a:solidFill>
              </a:rPr>
              <a:t>productRepository</a:t>
            </a:r>
            <a:br>
              <a:rPr lang="nl-BE" dirty="0">
                <a:solidFill>
                  <a:srgbClr val="92D050"/>
                </a:solidFill>
              </a:rPr>
            </a:br>
            <a:r>
              <a:rPr lang="nl-BE" b="1" dirty="0" err="1">
                <a:solidFill>
                  <a:srgbClr val="92D050"/>
                </a:solidFill>
              </a:rPr>
              <a:t>receives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6A6F30A2-9B12-4408-8269-4444E970F17C}"/>
              </a:ext>
            </a:extLst>
          </p:cNvPr>
          <p:cNvSpPr/>
          <p:nvPr/>
        </p:nvSpPr>
        <p:spPr>
          <a:xfrm>
            <a:off x="4356956" y="5751809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28E176-95C4-46C9-A221-E401D699CB67}"/>
              </a:ext>
            </a:extLst>
          </p:cNvPr>
          <p:cNvSpPr/>
          <p:nvPr/>
        </p:nvSpPr>
        <p:spPr>
          <a:xfrm>
            <a:off x="5169158" y="4805265"/>
            <a:ext cx="1259634" cy="1881591"/>
          </a:xfrm>
          <a:prstGeom prst="rect">
            <a:avLst/>
          </a:prstGeom>
          <a:noFill/>
          <a:ln w="28575">
            <a:solidFill>
              <a:srgbClr val="009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 err="1">
                <a:solidFill>
                  <a:srgbClr val="F04C25"/>
                </a:solidFill>
              </a:rPr>
              <a:t>UnitOfWork</a:t>
            </a:r>
            <a:br>
              <a:rPr lang="nl-BE" sz="1400" dirty="0">
                <a:solidFill>
                  <a:srgbClr val="F04C25"/>
                </a:solidFill>
              </a:rPr>
            </a:br>
            <a:r>
              <a:rPr lang="nl-BE" sz="1400" dirty="0">
                <a:solidFill>
                  <a:srgbClr val="F04C25"/>
                </a:solidFill>
              </a:rPr>
              <a:t>class</a:t>
            </a:r>
            <a:br>
              <a:rPr lang="nl-BE" sz="1400" dirty="0">
                <a:solidFill>
                  <a:srgbClr val="F04C25"/>
                </a:solidFill>
              </a:rPr>
            </a:br>
            <a:r>
              <a:rPr lang="nl-BE" sz="1400" dirty="0" err="1">
                <a:solidFill>
                  <a:srgbClr val="F04C25"/>
                </a:solidFill>
              </a:rPr>
              <a:t>provides</a:t>
            </a:r>
            <a:r>
              <a:rPr lang="nl-BE" sz="1400" dirty="0">
                <a:solidFill>
                  <a:srgbClr val="F04C25"/>
                </a:solidFill>
              </a:rPr>
              <a:t> </a:t>
            </a:r>
            <a:r>
              <a:rPr lang="nl-BE" sz="1400" b="1" dirty="0" err="1">
                <a:solidFill>
                  <a:srgbClr val="F04C25"/>
                </a:solidFill>
              </a:rPr>
              <a:t>DbContext</a:t>
            </a:r>
            <a:br>
              <a:rPr lang="nl-BE" sz="1400" dirty="0">
                <a:solidFill>
                  <a:srgbClr val="F04C25"/>
                </a:solidFill>
              </a:rPr>
            </a:br>
            <a:r>
              <a:rPr lang="nl-BE" sz="1400" dirty="0" err="1">
                <a:solidFill>
                  <a:srgbClr val="F04C25"/>
                </a:solidFill>
              </a:rPr>
              <a:t>instance</a:t>
            </a:r>
            <a:endParaRPr lang="en-GB" sz="1400" dirty="0">
              <a:solidFill>
                <a:srgbClr val="F04C25"/>
              </a:solidFill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D78B9D90-8DF8-4CAC-830E-002C0EFFEC16}"/>
              </a:ext>
            </a:extLst>
          </p:cNvPr>
          <p:cNvSpPr/>
          <p:nvPr/>
        </p:nvSpPr>
        <p:spPr>
          <a:xfrm>
            <a:off x="6428792" y="5326617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2E33F512-471B-4CA4-9C26-3DE882355387}"/>
              </a:ext>
            </a:extLst>
          </p:cNvPr>
          <p:cNvSpPr/>
          <p:nvPr/>
        </p:nvSpPr>
        <p:spPr>
          <a:xfrm>
            <a:off x="6428792" y="6149989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24394-3432-4081-AE69-B134E50380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0998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C03A50-FD5C-42D0-8899-FA83920055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8144331" cy="4886034"/>
          </a:xfrm>
        </p:spPr>
        <p:txBody>
          <a:bodyPr/>
          <a:lstStyle/>
          <a:p>
            <a:r>
              <a:rPr lang="nl-BE" dirty="0"/>
              <a:t>Open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MVCMovieDemo</a:t>
            </a:r>
            <a:r>
              <a:rPr lang="nl-BE" dirty="0"/>
              <a:t> UOW - start (end of </a:t>
            </a:r>
            <a:r>
              <a:rPr lang="nl-BE" dirty="0" err="1"/>
              <a:t>repository</a:t>
            </a:r>
            <a:r>
              <a:rPr lang="nl-BE" dirty="0"/>
              <a:t> part 2)</a:t>
            </a:r>
          </a:p>
          <a:p>
            <a:br>
              <a:rPr lang="nl-BE" dirty="0"/>
            </a:br>
            <a:r>
              <a:rPr lang="nl-BE" dirty="0"/>
              <a:t>Run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993387-F5D8-4A57-802B-BABB16CC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1E2F5-961C-4BF8-8946-68A5F5AFC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"/>
          <a:stretch/>
        </p:blipFill>
        <p:spPr>
          <a:xfrm>
            <a:off x="8429578" y="1611656"/>
            <a:ext cx="3477175" cy="23812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88C9D-5822-42FE-A6F1-22C6004D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78" y="4153762"/>
            <a:ext cx="3477175" cy="25010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839C8-10E8-4AD4-97A1-B566B4F39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305" y="4153762"/>
            <a:ext cx="6343650" cy="18573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D7F1-0BD2-41A8-9D19-08EAD514BC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71713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FD7A1-2C4C-420F-BE40-771F2AB2BE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3877556"/>
          </a:xfrm>
        </p:spPr>
        <p:txBody>
          <a:bodyPr/>
          <a:lstStyle/>
          <a:p>
            <a:pPr lvl="1"/>
            <a:endParaRPr lang="nl-BE" dirty="0"/>
          </a:p>
          <a:p>
            <a:pPr lvl="1"/>
            <a:r>
              <a:rPr lang="nl-BE" dirty="0"/>
              <a:t>DAL | </a:t>
            </a:r>
            <a:r>
              <a:rPr lang="nl-BE" dirty="0" err="1"/>
              <a:t>Add</a:t>
            </a:r>
            <a:r>
              <a:rPr lang="nl-BE" dirty="0"/>
              <a:t> new item | Class ‘</a:t>
            </a:r>
            <a:r>
              <a:rPr lang="nl-BE" dirty="0" err="1"/>
              <a:t>UnitOfWork</a:t>
            </a:r>
            <a:r>
              <a:rPr lang="nl-BE" dirty="0"/>
              <a:t>’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BDF48-9138-4F3C-8DF3-5BF0D997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67EF-560D-4090-9160-30F50804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07" y="3850378"/>
            <a:ext cx="3438099" cy="1223170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60D8-1385-498C-88C1-FD90560068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9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2CE944-B896-A2E6-2900-7A17FB9B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542" y="3850378"/>
            <a:ext cx="3886200" cy="182880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466784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0768b5b6-7f62-4e85-9c4a-6862e1a8296f"/>
</p:tagLst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microsoft.com/office/2006/documentManagement/types"/>
    <ds:schemaRef ds:uri="http://www.w3.org/XML/1998/namespace"/>
    <ds:schemaRef ds:uri="3f990481-ab93-40a5-af1d-fa0a4386ebd9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</TotalTime>
  <Words>1645</Words>
  <Application>Microsoft Office PowerPoint</Application>
  <PresentationFormat>Widescreen</PresentationFormat>
  <Paragraphs>253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Poppins Thin</vt:lpstr>
      <vt:lpstr>Nunito ExtraLight</vt:lpstr>
      <vt:lpstr>Arial</vt:lpstr>
      <vt:lpstr>Cascadia Mono</vt:lpstr>
      <vt:lpstr>Nunito</vt:lpstr>
      <vt:lpstr>Nunito Light</vt:lpstr>
      <vt:lpstr>Poppins ExtraLight</vt:lpstr>
      <vt:lpstr>Calibri</vt:lpstr>
      <vt:lpstr>Wingdings</vt:lpstr>
      <vt:lpstr>Avenir Next LT Pro Light</vt:lpstr>
      <vt:lpstr>Poppins Light</vt:lpstr>
      <vt:lpstr>Thomas More</vt:lpstr>
      <vt:lpstr> Unit of Work</vt:lpstr>
      <vt:lpstr>3 approaches for data access</vt:lpstr>
      <vt:lpstr>The concept</vt:lpstr>
      <vt:lpstr>Unit of Work</vt:lpstr>
      <vt:lpstr>What is Unit of Work?</vt:lpstr>
      <vt:lpstr>Repositories without Unit Of Work</vt:lpstr>
      <vt:lpstr>Repositories with Unit of Work</vt:lpstr>
      <vt:lpstr>Demo</vt:lpstr>
      <vt:lpstr>Create UnitOfWork class in DAL</vt:lpstr>
      <vt:lpstr>Create UnitOfWork class in DAL</vt:lpstr>
      <vt:lpstr>Create UnitOfWork class in DAL</vt:lpstr>
      <vt:lpstr>Create UnitOfWork class in DAL</vt:lpstr>
      <vt:lpstr>Change IRepository &amp; GenericRepository class</vt:lpstr>
      <vt:lpstr>Change IRepository &amp; GenericRepository class</vt:lpstr>
      <vt:lpstr>Create IUnitOfWork interface in DAL</vt:lpstr>
      <vt:lpstr>Implement the IUnitOfWork interface</vt:lpstr>
      <vt:lpstr>Register IUnitOfWork as a dependency</vt:lpstr>
      <vt:lpstr>Change the RatingsController to use UOW</vt:lpstr>
      <vt:lpstr>Change the RatingsController to use UOW</vt:lpstr>
      <vt:lpstr>Change the RatingsController to use UOW</vt:lpstr>
      <vt:lpstr>Exercise</vt:lpstr>
      <vt:lpstr>Run the application </vt:lpstr>
      <vt:lpstr>One Single Transaction</vt:lpstr>
      <vt:lpstr>Create movie with new rating in 1 transaction</vt:lpstr>
      <vt:lpstr>Create movie with new rating in 1 transaction</vt:lpstr>
      <vt:lpstr>Create movie with new rating in 1 transaction</vt:lpstr>
      <vt:lpstr>Create movie with new rating in 1 transaction</vt:lpstr>
      <vt:lpstr>Edit views</vt:lpstr>
      <vt:lpstr>Create new ViewModel</vt:lpstr>
      <vt:lpstr>Add.cshtml</vt:lpstr>
      <vt:lpstr>Extend MovieController (GET) - from resources</vt:lpstr>
      <vt:lpstr>Extend MovieController (POST) - from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Jana Cle</cp:lastModifiedBy>
  <cp:revision>1276</cp:revision>
  <dcterms:created xsi:type="dcterms:W3CDTF">2020-09-28T10:08:39Z</dcterms:created>
  <dcterms:modified xsi:type="dcterms:W3CDTF">2023-06-02T17:46:26Z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2023-04-24T10:44:44Z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c8f79b9a-8881-4811-b597-5a5d06b98b05</vt:lpwstr>
  </property>
  <property fmtid="{D5CDD505-2E9C-101B-9397-08002B2CF9AE}" pid="9" name="MSIP_Label_c337be75-dfbb-4261-9834-ac247c7dde13_ContentBits">
    <vt:lpwstr>0</vt:lpwstr>
  </property>
</Properties>
</file>